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1"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9144000" cy="5143500" type="screen16x9"/>
  <p:notesSz cx="6858000" cy="9144000"/>
  <p:embeddedFontLst>
    <p:embeddedFont>
      <p:font typeface="Roboto Slab" panose="020B0604020202020204" charset="0"/>
      <p:regular r:id="rId24"/>
      <p:bold r:id="rId25"/>
    </p:embeddedFont>
    <p:embeddedFont>
      <p:font typeface="Lato" panose="020B0604020202020204" charset="0"/>
      <p:regular r:id="rId26"/>
      <p:bold r:id="rId27"/>
      <p:italic r:id="rId28"/>
      <p:boldItalic r:id="rId29"/>
    </p:embeddedFont>
    <p:embeddedFont>
      <p:font typeface="Roboto Slab Light" panose="020B0604020202020204" charset="0"/>
      <p:regular r:id="rId30"/>
      <p:bold r:id="rId31"/>
    </p:embeddedFont>
    <p:embeddedFont>
      <p:font typeface="Lato Light" panose="020B0604020202020204"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53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2"/>
        <p:cNvGrpSpPr/>
        <p:nvPr/>
      </p:nvGrpSpPr>
      <p:grpSpPr>
        <a:xfrm>
          <a:off x="0" y="0"/>
          <a:ext cx="0" cy="0"/>
          <a:chOff x="0" y="0"/>
          <a:chExt cx="0" cy="0"/>
        </a:xfrm>
      </p:grpSpPr>
      <p:sp>
        <p:nvSpPr>
          <p:cNvPr id="463" name="Google Shape;463;g5ca0a434f3_2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4" name="Google Shape;464;g5ca0a434f3_2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 name="Google Shape;473;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1" name="Google Shape;481;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5ca0a434f3_2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5ca0a434f3_2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5ca0a434f3_2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8" name="Google Shape;508;g5ca0a434f3_2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5ca0a434f3_2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5" name="Google Shape;515;g5ca0a434f3_2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5ca0a434f3_2_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5ca0a434f3_2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5ca0a434f3_2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3" name="Google Shape;533;g5ca0a434f3_2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ca0a434f3_2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5ca0a434f3_2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1" name="Google Shape;561;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5ca0a434f3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5ca0a434f3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g5ca0a434f3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7" name="Google Shape;417;g5ca0a434f3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5ca0a434f3_1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5" name="Google Shape;425;g5ca0a434f3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g5ca0a434f3_2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4" name="Google Shape;434;g5ca0a434f3_2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blipFill>
          <a:blip r:embed="rId2">
            <a:alphaModFix/>
          </a:blip>
          <a:stretch>
            <a:fillRect/>
          </a:stretch>
        </a:blipFill>
        <a:effectLst/>
      </p:bgPr>
    </p:bg>
    <p:spTree>
      <p:nvGrpSpPr>
        <p:cNvPr id="1" name="Shape 9"/>
        <p:cNvGrpSpPr/>
        <p:nvPr/>
      </p:nvGrpSpPr>
      <p:grpSpPr>
        <a:xfrm>
          <a:off x="0" y="0"/>
          <a:ext cx="0" cy="0"/>
          <a:chOff x="0" y="0"/>
          <a:chExt cx="0" cy="0"/>
        </a:xfrm>
      </p:grpSpPr>
      <p:sp>
        <p:nvSpPr>
          <p:cNvPr id="10" name="Google Shape;10;p2"/>
          <p:cNvSpPr/>
          <p:nvPr/>
        </p:nvSpPr>
        <p:spPr>
          <a:xfrm>
            <a:off x="2630450" y="630150"/>
            <a:ext cx="3883200" cy="38832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5908250" y="4660825"/>
            <a:ext cx="605400" cy="605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2081694" y="771271"/>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6513651" y="161669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362484" y="1670133"/>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818461" y="1338692"/>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 name="Google Shape;21;p2"/>
          <p:cNvGrpSpPr/>
          <p:nvPr/>
        </p:nvGrpSpPr>
        <p:grpSpPr>
          <a:xfrm>
            <a:off x="3001075" y="4182123"/>
            <a:ext cx="508851" cy="478711"/>
            <a:chOff x="5972700" y="2330200"/>
            <a:chExt cx="411625" cy="387275"/>
          </a:xfrm>
        </p:grpSpPr>
        <p:sp>
          <p:nvSpPr>
            <p:cNvPr id="22" name="Google Shape;22;p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5861768" y="506559"/>
            <a:ext cx="524975" cy="832145"/>
            <a:chOff x="6718575" y="2318625"/>
            <a:chExt cx="256950" cy="407375"/>
          </a:xfrm>
        </p:grpSpPr>
        <p:sp>
          <p:nvSpPr>
            <p:cNvPr id="25" name="Google Shape;25;p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6" name="Google Shape;26;p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7" name="Google Shape;27;p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8" name="Google Shape;28;p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29" name="Google Shape;29;p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0" name="Google Shape;30;p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1" name="Google Shape;31;p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32" name="Google Shape;32;p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33" name="Google Shape;33;p2"/>
          <p:cNvSpPr txBox="1">
            <a:spLocks noGrp="1"/>
          </p:cNvSpPr>
          <p:nvPr>
            <p:ph type="ctrTitle"/>
          </p:nvPr>
        </p:nvSpPr>
        <p:spPr>
          <a:xfrm>
            <a:off x="2757250" y="961350"/>
            <a:ext cx="3629400" cy="3220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34" name="Google Shape;34;p2"/>
          <p:cNvSpPr/>
          <p:nvPr/>
        </p:nvSpPr>
        <p:spPr>
          <a:xfrm>
            <a:off x="2757247" y="861970"/>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Image background">
  <p:cSld name="BLANK_2">
    <p:spTree>
      <p:nvGrpSpPr>
        <p:cNvPr id="1" name="Shape 273"/>
        <p:cNvGrpSpPr/>
        <p:nvPr/>
      </p:nvGrpSpPr>
      <p:grpSpPr>
        <a:xfrm>
          <a:off x="0" y="0"/>
          <a:ext cx="0" cy="0"/>
          <a:chOff x="0" y="0"/>
          <a:chExt cx="0" cy="0"/>
        </a:xfrm>
      </p:grpSpPr>
      <p:sp>
        <p:nvSpPr>
          <p:cNvPr id="274" name="Google Shape;274;p11"/>
          <p:cNvSpPr/>
          <p:nvPr/>
        </p:nvSpPr>
        <p:spPr>
          <a:xfrm>
            <a:off x="0" y="0"/>
            <a:ext cx="9144000" cy="5157300"/>
          </a:xfrm>
          <a:prstGeom prst="frame">
            <a:avLst>
              <a:gd name="adj1" fmla="val 7929"/>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11"/>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11"/>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11"/>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11"/>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11"/>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11"/>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1"/>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1"/>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1"/>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1"/>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1"/>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86;p11"/>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1"/>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8" name="Google Shape;288;p11"/>
          <p:cNvGrpSpPr/>
          <p:nvPr/>
        </p:nvGrpSpPr>
        <p:grpSpPr>
          <a:xfrm>
            <a:off x="8142375" y="4477573"/>
            <a:ext cx="508851" cy="478711"/>
            <a:chOff x="5972700" y="2330200"/>
            <a:chExt cx="411625" cy="387275"/>
          </a:xfrm>
        </p:grpSpPr>
        <p:sp>
          <p:nvSpPr>
            <p:cNvPr id="289" name="Google Shape;289;p11"/>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1"/>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1" name="Google Shape;291;p11"/>
          <p:cNvGrpSpPr/>
          <p:nvPr/>
        </p:nvGrpSpPr>
        <p:grpSpPr>
          <a:xfrm>
            <a:off x="545621" y="382390"/>
            <a:ext cx="398658" cy="631920"/>
            <a:chOff x="6718575" y="2318625"/>
            <a:chExt cx="256950" cy="407375"/>
          </a:xfrm>
        </p:grpSpPr>
        <p:sp>
          <p:nvSpPr>
            <p:cNvPr id="292" name="Google Shape;292;p11"/>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1"/>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1"/>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11"/>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11"/>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11"/>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11"/>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11"/>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0" name="Google Shape;300;p1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Aqua">
  <p:cSld name="BLANK_1">
    <p:spTree>
      <p:nvGrpSpPr>
        <p:cNvPr id="1" name="Shape 301"/>
        <p:cNvGrpSpPr/>
        <p:nvPr/>
      </p:nvGrpSpPr>
      <p:grpSpPr>
        <a:xfrm>
          <a:off x="0" y="0"/>
          <a:ext cx="0" cy="0"/>
          <a:chOff x="0" y="0"/>
          <a:chExt cx="0" cy="0"/>
        </a:xfrm>
      </p:grpSpPr>
      <p:sp>
        <p:nvSpPr>
          <p:cNvPr id="302" name="Google Shape;302;p12"/>
          <p:cNvSpPr/>
          <p:nvPr/>
        </p:nvSpPr>
        <p:spPr>
          <a:xfrm>
            <a:off x="407150" y="407075"/>
            <a:ext cx="8329800" cy="4329300"/>
          </a:xfrm>
          <a:prstGeom prst="rect">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12"/>
          <p:cNvSpPr/>
          <p:nvPr/>
        </p:nvSpPr>
        <p:spPr>
          <a:xfrm>
            <a:off x="-117275" y="847257"/>
            <a:ext cx="605400" cy="605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12"/>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12"/>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12"/>
          <p:cNvSpPr/>
          <p:nvPr/>
        </p:nvSpPr>
        <p:spPr>
          <a:xfrm>
            <a:off x="1397225" y="337514"/>
            <a:ext cx="136800" cy="136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12"/>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12"/>
          <p:cNvSpPr/>
          <p:nvPr/>
        </p:nvSpPr>
        <p:spPr>
          <a:xfrm>
            <a:off x="7847950" y="4168079"/>
            <a:ext cx="1097700" cy="1097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12"/>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12"/>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311;p12"/>
          <p:cNvSpPr/>
          <p:nvPr/>
        </p:nvSpPr>
        <p:spPr>
          <a:xfrm>
            <a:off x="8622049" y="3872635"/>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312;p12"/>
          <p:cNvSpPr/>
          <p:nvPr/>
        </p:nvSpPr>
        <p:spPr>
          <a:xfrm>
            <a:off x="7550022" y="480165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12"/>
          <p:cNvSpPr/>
          <p:nvPr/>
        </p:nvSpPr>
        <p:spPr>
          <a:xfrm>
            <a:off x="7325661" y="4674667"/>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12"/>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12"/>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16" name="Google Shape;316;p12"/>
          <p:cNvGrpSpPr/>
          <p:nvPr/>
        </p:nvGrpSpPr>
        <p:grpSpPr>
          <a:xfrm>
            <a:off x="8142375" y="4477573"/>
            <a:ext cx="508851" cy="478711"/>
            <a:chOff x="5972700" y="2330200"/>
            <a:chExt cx="411625" cy="387275"/>
          </a:xfrm>
        </p:grpSpPr>
        <p:sp>
          <p:nvSpPr>
            <p:cNvPr id="317" name="Google Shape;317;p12"/>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12"/>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9" name="Google Shape;319;p12"/>
          <p:cNvGrpSpPr/>
          <p:nvPr/>
        </p:nvGrpSpPr>
        <p:grpSpPr>
          <a:xfrm>
            <a:off x="545621" y="382390"/>
            <a:ext cx="398658" cy="631920"/>
            <a:chOff x="6718575" y="2318625"/>
            <a:chExt cx="256950" cy="407375"/>
          </a:xfrm>
        </p:grpSpPr>
        <p:sp>
          <p:nvSpPr>
            <p:cNvPr id="320" name="Google Shape;320;p12"/>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12"/>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2"/>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2"/>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12"/>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2"/>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12"/>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2"/>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8" name="Google Shape;328;p1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Yellow">
  <p:cSld name="BLANK_1_1">
    <p:spTree>
      <p:nvGrpSpPr>
        <p:cNvPr id="1" name="Shape 329"/>
        <p:cNvGrpSpPr/>
        <p:nvPr/>
      </p:nvGrpSpPr>
      <p:grpSpPr>
        <a:xfrm>
          <a:off x="0" y="0"/>
          <a:ext cx="0" cy="0"/>
          <a:chOff x="0" y="0"/>
          <a:chExt cx="0" cy="0"/>
        </a:xfrm>
      </p:grpSpPr>
      <p:sp>
        <p:nvSpPr>
          <p:cNvPr id="330" name="Google Shape;330;p13"/>
          <p:cNvSpPr/>
          <p:nvPr/>
        </p:nvSpPr>
        <p:spPr>
          <a:xfrm>
            <a:off x="407150" y="407075"/>
            <a:ext cx="8329800" cy="4329300"/>
          </a:xfrm>
          <a:prstGeom prst="rect">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3"/>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13"/>
          <p:cNvSpPr/>
          <p:nvPr/>
        </p:nvSpPr>
        <p:spPr>
          <a:xfrm>
            <a:off x="217850" y="171250"/>
            <a:ext cx="1054200" cy="10542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13"/>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13"/>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335;p13"/>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13"/>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337;p13"/>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338;p13"/>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13"/>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13"/>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13"/>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342;p13"/>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13"/>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4" name="Google Shape;344;p13"/>
          <p:cNvGrpSpPr/>
          <p:nvPr/>
        </p:nvGrpSpPr>
        <p:grpSpPr>
          <a:xfrm>
            <a:off x="8142375" y="4477573"/>
            <a:ext cx="508851" cy="478711"/>
            <a:chOff x="5972700" y="2330200"/>
            <a:chExt cx="411625" cy="387275"/>
          </a:xfrm>
        </p:grpSpPr>
        <p:sp>
          <p:nvSpPr>
            <p:cNvPr id="345" name="Google Shape;345;p1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47" name="Google Shape;347;p13"/>
          <p:cNvGrpSpPr/>
          <p:nvPr/>
        </p:nvGrpSpPr>
        <p:grpSpPr>
          <a:xfrm>
            <a:off x="545621" y="382390"/>
            <a:ext cx="398658" cy="631920"/>
            <a:chOff x="6718575" y="2318625"/>
            <a:chExt cx="256950" cy="407375"/>
          </a:xfrm>
        </p:grpSpPr>
        <p:sp>
          <p:nvSpPr>
            <p:cNvPr id="348" name="Google Shape;348;p1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1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1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1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1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1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1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Magenta">
  <p:cSld name="BLANK_1_1_1">
    <p:spTree>
      <p:nvGrpSpPr>
        <p:cNvPr id="1" name="Shape 357"/>
        <p:cNvGrpSpPr/>
        <p:nvPr/>
      </p:nvGrpSpPr>
      <p:grpSpPr>
        <a:xfrm>
          <a:off x="0" y="0"/>
          <a:ext cx="0" cy="0"/>
          <a:chOff x="0" y="0"/>
          <a:chExt cx="0" cy="0"/>
        </a:xfrm>
      </p:grpSpPr>
      <p:sp>
        <p:nvSpPr>
          <p:cNvPr id="358" name="Google Shape;358;p14"/>
          <p:cNvSpPr/>
          <p:nvPr/>
        </p:nvSpPr>
        <p:spPr>
          <a:xfrm>
            <a:off x="407150" y="407075"/>
            <a:ext cx="8329800" cy="4329300"/>
          </a:xfrm>
          <a:prstGeom prst="rect">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359;p14"/>
          <p:cNvSpPr/>
          <p:nvPr/>
        </p:nvSpPr>
        <p:spPr>
          <a:xfrm>
            <a:off x="217850" y="171250"/>
            <a:ext cx="1054200" cy="10542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14"/>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14"/>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14"/>
          <p:cNvSpPr/>
          <p:nvPr/>
        </p:nvSpPr>
        <p:spPr>
          <a:xfrm>
            <a:off x="488128" y="133448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14"/>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14"/>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14"/>
          <p:cNvSpPr/>
          <p:nvPr/>
        </p:nvSpPr>
        <p:spPr>
          <a:xfrm>
            <a:off x="8094101" y="3973940"/>
            <a:ext cx="413400" cy="4134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14"/>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14"/>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368;p14"/>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369;p14"/>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14"/>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1" name="Google Shape;371;p14"/>
          <p:cNvGrpSpPr/>
          <p:nvPr/>
        </p:nvGrpSpPr>
        <p:grpSpPr>
          <a:xfrm>
            <a:off x="8142375" y="4477573"/>
            <a:ext cx="508851" cy="478711"/>
            <a:chOff x="5972700" y="2330200"/>
            <a:chExt cx="411625" cy="387275"/>
          </a:xfrm>
        </p:grpSpPr>
        <p:sp>
          <p:nvSpPr>
            <p:cNvPr id="372" name="Google Shape;372;p1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1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74" name="Google Shape;374;p14"/>
          <p:cNvGrpSpPr/>
          <p:nvPr/>
        </p:nvGrpSpPr>
        <p:grpSpPr>
          <a:xfrm>
            <a:off x="545621" y="382390"/>
            <a:ext cx="398658" cy="631920"/>
            <a:chOff x="6718575" y="2318625"/>
            <a:chExt cx="256950" cy="407375"/>
          </a:xfrm>
        </p:grpSpPr>
        <p:sp>
          <p:nvSpPr>
            <p:cNvPr id="375" name="Google Shape;375;p1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1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377;p1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1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379;p1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380;p1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381;p1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382;p1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3" name="Google Shape;383;p14"/>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384;p1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37"/>
        <p:cNvGrpSpPr/>
        <p:nvPr/>
      </p:nvGrpSpPr>
      <p:grpSpPr>
        <a:xfrm>
          <a:off x="0" y="0"/>
          <a:ext cx="0" cy="0"/>
          <a:chOff x="0" y="0"/>
          <a:chExt cx="0" cy="0"/>
        </a:xfrm>
      </p:grpSpPr>
      <p:sp>
        <p:nvSpPr>
          <p:cNvPr id="38" name="Google Shape;38;p3"/>
          <p:cNvSpPr/>
          <p:nvPr/>
        </p:nvSpPr>
        <p:spPr>
          <a:xfrm>
            <a:off x="407150" y="407075"/>
            <a:ext cx="8329800" cy="4329300"/>
          </a:xfrm>
          <a:prstGeom prst="rect">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3"/>
          <p:cNvSpPr/>
          <p:nvPr/>
        </p:nvSpPr>
        <p:spPr>
          <a:xfrm>
            <a:off x="2630450" y="630150"/>
            <a:ext cx="3883200" cy="38832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3"/>
          <p:cNvSpPr/>
          <p:nvPr/>
        </p:nvSpPr>
        <p:spPr>
          <a:xfrm>
            <a:off x="5430350" y="228600"/>
            <a:ext cx="1388100" cy="13881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5908250" y="4660825"/>
            <a:ext cx="605400" cy="6054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2706650" y="3872629"/>
            <a:ext cx="1097700" cy="10977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3"/>
          <p:cNvSpPr/>
          <p:nvPr/>
        </p:nvSpPr>
        <p:spPr>
          <a:xfrm>
            <a:off x="2081694" y="771271"/>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3"/>
          <p:cNvSpPr/>
          <p:nvPr/>
        </p:nvSpPr>
        <p:spPr>
          <a:xfrm>
            <a:off x="6513651" y="1616690"/>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2420476" y="3612044"/>
            <a:ext cx="336900" cy="336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2362484" y="1670133"/>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
          <p:cNvSpPr/>
          <p:nvPr/>
        </p:nvSpPr>
        <p:spPr>
          <a:xfrm>
            <a:off x="6818461" y="1338692"/>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
          <p:cNvSpPr/>
          <p:nvPr/>
        </p:nvSpPr>
        <p:spPr>
          <a:xfrm>
            <a:off x="6163989" y="4374525"/>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3"/>
          <p:cNvSpPr/>
          <p:nvPr/>
        </p:nvSpPr>
        <p:spPr>
          <a:xfrm>
            <a:off x="2300611" y="990190"/>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3"/>
          <p:cNvGrpSpPr/>
          <p:nvPr/>
        </p:nvGrpSpPr>
        <p:grpSpPr>
          <a:xfrm>
            <a:off x="3001075" y="4182123"/>
            <a:ext cx="508851" cy="478711"/>
            <a:chOff x="5972700" y="2330200"/>
            <a:chExt cx="411625" cy="387275"/>
          </a:xfrm>
        </p:grpSpPr>
        <p:sp>
          <p:nvSpPr>
            <p:cNvPr id="51" name="Google Shape;51;p3"/>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3"/>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 name="Google Shape;53;p3"/>
          <p:cNvGrpSpPr/>
          <p:nvPr/>
        </p:nvGrpSpPr>
        <p:grpSpPr>
          <a:xfrm>
            <a:off x="5861768" y="506559"/>
            <a:ext cx="524975" cy="832145"/>
            <a:chOff x="6718575" y="2318625"/>
            <a:chExt cx="256950" cy="407375"/>
          </a:xfrm>
        </p:grpSpPr>
        <p:sp>
          <p:nvSpPr>
            <p:cNvPr id="54" name="Google Shape;54;p3"/>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5" name="Google Shape;55;p3"/>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6" name="Google Shape;56;p3"/>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7" name="Google Shape;57;p3"/>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8" name="Google Shape;58;p3"/>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59" name="Google Shape;59;p3"/>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0" name="Google Shape;60;p3"/>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sp>
          <p:nvSpPr>
            <p:cNvPr id="61" name="Google Shape;61;p3"/>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FFFFFF"/>
                </a:solidFill>
              </a:endParaRPr>
            </a:p>
          </p:txBody>
        </p:sp>
      </p:grpSp>
      <p:sp>
        <p:nvSpPr>
          <p:cNvPr id="62" name="Google Shape;62;p3"/>
          <p:cNvSpPr/>
          <p:nvPr/>
        </p:nvSpPr>
        <p:spPr>
          <a:xfrm>
            <a:off x="2757247" y="861970"/>
            <a:ext cx="300900" cy="300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3"/>
          <p:cNvSpPr/>
          <p:nvPr/>
        </p:nvSpPr>
        <p:spPr>
          <a:xfrm>
            <a:off x="3509928" y="4757335"/>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494851" y="4374527"/>
            <a:ext cx="413400" cy="4134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txBox="1">
            <a:spLocks noGrp="1"/>
          </p:cNvSpPr>
          <p:nvPr>
            <p:ph type="ctrTitle"/>
          </p:nvPr>
        </p:nvSpPr>
        <p:spPr>
          <a:xfrm>
            <a:off x="2886100" y="1888150"/>
            <a:ext cx="33717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rgbClr val="02BDC7"/>
              </a:buClr>
              <a:buSzPts val="3000"/>
              <a:buNone/>
              <a:defRPr sz="3000">
                <a:solidFill>
                  <a:srgbClr val="02BDC7"/>
                </a:solidFill>
              </a:defRPr>
            </a:lvl1pPr>
            <a:lvl2pPr lvl="1" algn="ctr" rtl="0">
              <a:spcBef>
                <a:spcPts val="0"/>
              </a:spcBef>
              <a:spcAft>
                <a:spcPts val="0"/>
              </a:spcAft>
              <a:buClr>
                <a:srgbClr val="02BDC7"/>
              </a:buClr>
              <a:buSzPts val="3000"/>
              <a:buNone/>
              <a:defRPr sz="3000">
                <a:solidFill>
                  <a:srgbClr val="02BDC7"/>
                </a:solidFill>
              </a:defRPr>
            </a:lvl2pPr>
            <a:lvl3pPr lvl="2" algn="ctr" rtl="0">
              <a:spcBef>
                <a:spcPts val="0"/>
              </a:spcBef>
              <a:spcAft>
                <a:spcPts val="0"/>
              </a:spcAft>
              <a:buClr>
                <a:srgbClr val="02BDC7"/>
              </a:buClr>
              <a:buSzPts val="3000"/>
              <a:buNone/>
              <a:defRPr sz="3000">
                <a:solidFill>
                  <a:srgbClr val="02BDC7"/>
                </a:solidFill>
              </a:defRPr>
            </a:lvl3pPr>
            <a:lvl4pPr lvl="3" algn="ctr" rtl="0">
              <a:spcBef>
                <a:spcPts val="0"/>
              </a:spcBef>
              <a:spcAft>
                <a:spcPts val="0"/>
              </a:spcAft>
              <a:buClr>
                <a:srgbClr val="02BDC7"/>
              </a:buClr>
              <a:buSzPts val="3000"/>
              <a:buNone/>
              <a:defRPr sz="3000">
                <a:solidFill>
                  <a:srgbClr val="02BDC7"/>
                </a:solidFill>
              </a:defRPr>
            </a:lvl4pPr>
            <a:lvl5pPr lvl="4" algn="ctr" rtl="0">
              <a:spcBef>
                <a:spcPts val="0"/>
              </a:spcBef>
              <a:spcAft>
                <a:spcPts val="0"/>
              </a:spcAft>
              <a:buClr>
                <a:srgbClr val="02BDC7"/>
              </a:buClr>
              <a:buSzPts val="3000"/>
              <a:buNone/>
              <a:defRPr sz="3000">
                <a:solidFill>
                  <a:srgbClr val="02BDC7"/>
                </a:solidFill>
              </a:defRPr>
            </a:lvl5pPr>
            <a:lvl6pPr lvl="5" algn="ctr" rtl="0">
              <a:spcBef>
                <a:spcPts val="0"/>
              </a:spcBef>
              <a:spcAft>
                <a:spcPts val="0"/>
              </a:spcAft>
              <a:buClr>
                <a:srgbClr val="02BDC7"/>
              </a:buClr>
              <a:buSzPts val="3000"/>
              <a:buNone/>
              <a:defRPr sz="3000">
                <a:solidFill>
                  <a:srgbClr val="02BDC7"/>
                </a:solidFill>
              </a:defRPr>
            </a:lvl6pPr>
            <a:lvl7pPr lvl="6" algn="ctr" rtl="0">
              <a:spcBef>
                <a:spcPts val="0"/>
              </a:spcBef>
              <a:spcAft>
                <a:spcPts val="0"/>
              </a:spcAft>
              <a:buClr>
                <a:srgbClr val="02BDC7"/>
              </a:buClr>
              <a:buSzPts val="3000"/>
              <a:buNone/>
              <a:defRPr sz="3000">
                <a:solidFill>
                  <a:srgbClr val="02BDC7"/>
                </a:solidFill>
              </a:defRPr>
            </a:lvl7pPr>
            <a:lvl8pPr lvl="7" algn="ctr" rtl="0">
              <a:spcBef>
                <a:spcPts val="0"/>
              </a:spcBef>
              <a:spcAft>
                <a:spcPts val="0"/>
              </a:spcAft>
              <a:buClr>
                <a:srgbClr val="02BDC7"/>
              </a:buClr>
              <a:buSzPts val="3000"/>
              <a:buNone/>
              <a:defRPr sz="3000">
                <a:solidFill>
                  <a:srgbClr val="02BDC7"/>
                </a:solidFill>
              </a:defRPr>
            </a:lvl8pPr>
            <a:lvl9pPr lvl="8" algn="ctr" rtl="0">
              <a:spcBef>
                <a:spcPts val="0"/>
              </a:spcBef>
              <a:spcAft>
                <a:spcPts val="0"/>
              </a:spcAft>
              <a:buClr>
                <a:srgbClr val="02BDC7"/>
              </a:buClr>
              <a:buSzPts val="3000"/>
              <a:buNone/>
              <a:defRPr sz="3000">
                <a:solidFill>
                  <a:srgbClr val="02BDC7"/>
                </a:solidFill>
              </a:defRPr>
            </a:lvl9pPr>
          </a:lstStyle>
          <a:p>
            <a:endParaRPr/>
          </a:p>
        </p:txBody>
      </p:sp>
      <p:sp>
        <p:nvSpPr>
          <p:cNvPr id="66" name="Google Shape;66;p3"/>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FFB600"/>
              </a:buClr>
              <a:buSzPts val="2000"/>
              <a:buNone/>
              <a:defRPr>
                <a:solidFill>
                  <a:srgbClr val="FFB600"/>
                </a:solidFill>
              </a:defRPr>
            </a:lvl1pPr>
            <a:lvl2pPr lvl="1" algn="ctr" rtl="0">
              <a:spcBef>
                <a:spcPts val="1000"/>
              </a:spcBef>
              <a:spcAft>
                <a:spcPts val="0"/>
              </a:spcAft>
              <a:buClr>
                <a:srgbClr val="FFB600"/>
              </a:buClr>
              <a:buSzPts val="3000"/>
              <a:buNone/>
              <a:defRPr sz="3000">
                <a:solidFill>
                  <a:srgbClr val="FFB600"/>
                </a:solidFill>
              </a:defRPr>
            </a:lvl2pPr>
            <a:lvl3pPr lvl="2" algn="ctr" rtl="0">
              <a:spcBef>
                <a:spcPts val="1000"/>
              </a:spcBef>
              <a:spcAft>
                <a:spcPts val="0"/>
              </a:spcAft>
              <a:buClr>
                <a:srgbClr val="FFB600"/>
              </a:buClr>
              <a:buSzPts val="3000"/>
              <a:buNone/>
              <a:defRPr sz="3000">
                <a:solidFill>
                  <a:srgbClr val="FFB600"/>
                </a:solidFill>
              </a:defRPr>
            </a:lvl3pPr>
            <a:lvl4pPr lvl="3" algn="ctr" rtl="0">
              <a:spcBef>
                <a:spcPts val="1000"/>
              </a:spcBef>
              <a:spcAft>
                <a:spcPts val="0"/>
              </a:spcAft>
              <a:buClr>
                <a:srgbClr val="FFB600"/>
              </a:buClr>
              <a:buSzPts val="3000"/>
              <a:buNone/>
              <a:defRPr sz="3000">
                <a:solidFill>
                  <a:srgbClr val="FFB600"/>
                </a:solidFill>
              </a:defRPr>
            </a:lvl4pPr>
            <a:lvl5pPr lvl="4" algn="ctr" rtl="0">
              <a:spcBef>
                <a:spcPts val="1000"/>
              </a:spcBef>
              <a:spcAft>
                <a:spcPts val="0"/>
              </a:spcAft>
              <a:buClr>
                <a:srgbClr val="FFB600"/>
              </a:buClr>
              <a:buSzPts val="3000"/>
              <a:buNone/>
              <a:defRPr sz="3000">
                <a:solidFill>
                  <a:srgbClr val="FFB600"/>
                </a:solidFill>
              </a:defRPr>
            </a:lvl5pPr>
            <a:lvl6pPr lvl="5" algn="ctr" rtl="0">
              <a:spcBef>
                <a:spcPts val="1000"/>
              </a:spcBef>
              <a:spcAft>
                <a:spcPts val="0"/>
              </a:spcAft>
              <a:buClr>
                <a:srgbClr val="FFB600"/>
              </a:buClr>
              <a:buSzPts val="3000"/>
              <a:buNone/>
              <a:defRPr sz="3000">
                <a:solidFill>
                  <a:srgbClr val="FFB600"/>
                </a:solidFill>
              </a:defRPr>
            </a:lvl6pPr>
            <a:lvl7pPr lvl="6" algn="ctr" rtl="0">
              <a:spcBef>
                <a:spcPts val="1000"/>
              </a:spcBef>
              <a:spcAft>
                <a:spcPts val="0"/>
              </a:spcAft>
              <a:buClr>
                <a:srgbClr val="FFB600"/>
              </a:buClr>
              <a:buSzPts val="3000"/>
              <a:buNone/>
              <a:defRPr sz="3000">
                <a:solidFill>
                  <a:srgbClr val="FFB600"/>
                </a:solidFill>
              </a:defRPr>
            </a:lvl7pPr>
            <a:lvl8pPr lvl="7" algn="ctr" rtl="0">
              <a:spcBef>
                <a:spcPts val="1000"/>
              </a:spcBef>
              <a:spcAft>
                <a:spcPts val="0"/>
              </a:spcAft>
              <a:buClr>
                <a:srgbClr val="FFB600"/>
              </a:buClr>
              <a:buSzPts val="3000"/>
              <a:buNone/>
              <a:defRPr sz="3000">
                <a:solidFill>
                  <a:srgbClr val="FFB600"/>
                </a:solidFill>
              </a:defRPr>
            </a:lvl8pPr>
            <a:lvl9pPr lvl="8" algn="ctr" rtl="0">
              <a:spcBef>
                <a:spcPts val="1000"/>
              </a:spcBef>
              <a:spcAft>
                <a:spcPts val="1000"/>
              </a:spcAft>
              <a:buClr>
                <a:srgbClr val="FFB600"/>
              </a:buClr>
              <a:buSzPts val="3000"/>
              <a:buNone/>
              <a:defRPr sz="3000">
                <a:solidFill>
                  <a:srgbClr val="FFB600"/>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67"/>
        <p:cNvGrpSpPr/>
        <p:nvPr/>
      </p:nvGrpSpPr>
      <p:grpSpPr>
        <a:xfrm>
          <a:off x="0" y="0"/>
          <a:ext cx="0" cy="0"/>
          <a:chOff x="0" y="0"/>
          <a:chExt cx="0" cy="0"/>
        </a:xfrm>
      </p:grpSpPr>
      <p:sp>
        <p:nvSpPr>
          <p:cNvPr id="68" name="Google Shape;68;p4"/>
          <p:cNvSpPr/>
          <p:nvPr/>
        </p:nvSpPr>
        <p:spPr>
          <a:xfrm>
            <a:off x="407150" y="407075"/>
            <a:ext cx="8329800" cy="4329300"/>
          </a:xfrm>
          <a:prstGeom prst="rect">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4"/>
          <p:cNvSpPr/>
          <p:nvPr/>
        </p:nvSpPr>
        <p:spPr>
          <a:xfrm>
            <a:off x="3811800" y="-194800"/>
            <a:ext cx="1520400" cy="152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p:nvPr/>
        </p:nvSpPr>
        <p:spPr>
          <a:xfrm>
            <a:off x="4982150" y="734775"/>
            <a:ext cx="774600" cy="7746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4"/>
          <p:cNvSpPr/>
          <p:nvPr/>
        </p:nvSpPr>
        <p:spPr>
          <a:xfrm>
            <a:off x="3469949" y="810973"/>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p:nvPr/>
        </p:nvSpPr>
        <p:spPr>
          <a:xfrm>
            <a:off x="3109875" y="154418"/>
            <a:ext cx="508800" cy="5088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4"/>
          <p:cNvSpPr/>
          <p:nvPr/>
        </p:nvSpPr>
        <p:spPr>
          <a:xfrm>
            <a:off x="5395528" y="-85690"/>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p:nvPr/>
        </p:nvSpPr>
        <p:spPr>
          <a:xfrm>
            <a:off x="-140400" y="3784204"/>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4"/>
          <p:cNvSpPr/>
          <p:nvPr/>
        </p:nvSpPr>
        <p:spPr>
          <a:xfrm>
            <a:off x="8079301" y="44162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p:nvPr/>
        </p:nvSpPr>
        <p:spPr>
          <a:xfrm>
            <a:off x="407150" y="4701449"/>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
          <p:cNvSpPr/>
          <p:nvPr/>
        </p:nvSpPr>
        <p:spPr>
          <a:xfrm>
            <a:off x="8896576" y="412332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p:nvPr/>
        </p:nvSpPr>
        <p:spPr>
          <a:xfrm>
            <a:off x="7800547" y="46533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4"/>
          <p:cNvSpPr/>
          <p:nvPr/>
        </p:nvSpPr>
        <p:spPr>
          <a:xfrm>
            <a:off x="8471997" y="4203227"/>
            <a:ext cx="93900" cy="939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p:nvPr/>
        </p:nvSpPr>
        <p:spPr>
          <a:xfrm>
            <a:off x="528659" y="3509275"/>
            <a:ext cx="213000" cy="2130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4"/>
          <p:cNvSpPr/>
          <p:nvPr/>
        </p:nvSpPr>
        <p:spPr>
          <a:xfrm>
            <a:off x="8327788" y="46647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2" name="Google Shape;82;p4"/>
          <p:cNvGrpSpPr/>
          <p:nvPr/>
        </p:nvGrpSpPr>
        <p:grpSpPr>
          <a:xfrm>
            <a:off x="154025" y="4093698"/>
            <a:ext cx="508851" cy="478711"/>
            <a:chOff x="5972700" y="2330200"/>
            <a:chExt cx="411625" cy="387275"/>
          </a:xfrm>
        </p:grpSpPr>
        <p:sp>
          <p:nvSpPr>
            <p:cNvPr id="83" name="Google Shape;83;p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4"/>
          <p:cNvGrpSpPr/>
          <p:nvPr/>
        </p:nvGrpSpPr>
        <p:grpSpPr>
          <a:xfrm>
            <a:off x="5222963" y="889722"/>
            <a:ext cx="292923" cy="464285"/>
            <a:chOff x="6718575" y="2318625"/>
            <a:chExt cx="256950" cy="407375"/>
          </a:xfrm>
        </p:grpSpPr>
        <p:sp>
          <p:nvSpPr>
            <p:cNvPr id="86" name="Google Shape;86;p4"/>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4"/>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4"/>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 name="Google Shape;94;p4"/>
          <p:cNvSpPr txBox="1">
            <a:spLocks noGrp="1"/>
          </p:cNvSpPr>
          <p:nvPr>
            <p:ph type="body" idx="1"/>
          </p:nvPr>
        </p:nvSpPr>
        <p:spPr>
          <a:xfrm>
            <a:off x="1242275" y="1704600"/>
            <a:ext cx="6659700" cy="819900"/>
          </a:xfrm>
          <a:prstGeom prst="rect">
            <a:avLst/>
          </a:prstGeom>
        </p:spPr>
        <p:txBody>
          <a:bodyPr spcFirstLastPara="1" wrap="square" lIns="91425" tIns="91425" rIns="91425" bIns="91425" anchor="t" anchorCtr="0">
            <a:noAutofit/>
          </a:bodyPr>
          <a:lstStyle>
            <a:lvl1pPr marL="457200" lvl="0" indent="-419100" algn="ctr" rtl="0">
              <a:spcBef>
                <a:spcPts val="600"/>
              </a:spcBef>
              <a:spcAft>
                <a:spcPts val="0"/>
              </a:spcAft>
              <a:buClr>
                <a:srgbClr val="4A5C65"/>
              </a:buClr>
              <a:buSzPts val="3000"/>
              <a:buChar char="○"/>
              <a:defRPr sz="3000" i="1">
                <a:solidFill>
                  <a:srgbClr val="4A5C65"/>
                </a:solidFill>
              </a:defRPr>
            </a:lvl1pPr>
            <a:lvl2pPr marL="914400" lvl="1" indent="-419100" algn="ctr" rtl="0">
              <a:spcBef>
                <a:spcPts val="1000"/>
              </a:spcBef>
              <a:spcAft>
                <a:spcPts val="0"/>
              </a:spcAft>
              <a:buClr>
                <a:srgbClr val="4A5C65"/>
              </a:buClr>
              <a:buSzPts val="3000"/>
              <a:buChar char="◦"/>
              <a:defRPr sz="3000" i="1">
                <a:solidFill>
                  <a:srgbClr val="4A5C65"/>
                </a:solidFill>
              </a:defRPr>
            </a:lvl2pPr>
            <a:lvl3pPr marL="1371600" lvl="2" indent="-419100" algn="ctr" rtl="0">
              <a:spcBef>
                <a:spcPts val="1000"/>
              </a:spcBef>
              <a:spcAft>
                <a:spcPts val="0"/>
              </a:spcAft>
              <a:buClr>
                <a:srgbClr val="4A5C65"/>
              </a:buClr>
              <a:buSzPts val="3000"/>
              <a:buChar char="◦"/>
              <a:defRPr sz="3000" i="1">
                <a:solidFill>
                  <a:srgbClr val="4A5C65"/>
                </a:solidFill>
              </a:defRPr>
            </a:lvl3pPr>
            <a:lvl4pPr marL="1828800" lvl="3" indent="-419100" algn="ctr" rtl="0">
              <a:spcBef>
                <a:spcPts val="1000"/>
              </a:spcBef>
              <a:spcAft>
                <a:spcPts val="0"/>
              </a:spcAft>
              <a:buClr>
                <a:srgbClr val="4A5C65"/>
              </a:buClr>
              <a:buSzPts val="3000"/>
              <a:buChar char="◦"/>
              <a:defRPr sz="3000" i="1">
                <a:solidFill>
                  <a:srgbClr val="4A5C65"/>
                </a:solidFill>
              </a:defRPr>
            </a:lvl4pPr>
            <a:lvl5pPr marL="2286000" lvl="4" indent="-419100" algn="ctr" rtl="0">
              <a:spcBef>
                <a:spcPts val="1000"/>
              </a:spcBef>
              <a:spcAft>
                <a:spcPts val="0"/>
              </a:spcAft>
              <a:buClr>
                <a:srgbClr val="4A5C65"/>
              </a:buClr>
              <a:buSzPts val="3000"/>
              <a:buChar char="◦"/>
              <a:defRPr sz="3000" i="1">
                <a:solidFill>
                  <a:srgbClr val="4A5C65"/>
                </a:solidFill>
              </a:defRPr>
            </a:lvl5pPr>
            <a:lvl6pPr marL="2743200" lvl="5" indent="-419100" algn="ctr" rtl="0">
              <a:spcBef>
                <a:spcPts val="1000"/>
              </a:spcBef>
              <a:spcAft>
                <a:spcPts val="0"/>
              </a:spcAft>
              <a:buClr>
                <a:srgbClr val="4A5C65"/>
              </a:buClr>
              <a:buSzPts val="3000"/>
              <a:buChar char="◦"/>
              <a:defRPr sz="3000" i="1">
                <a:solidFill>
                  <a:srgbClr val="4A5C65"/>
                </a:solidFill>
              </a:defRPr>
            </a:lvl6pPr>
            <a:lvl7pPr marL="3200400" lvl="6" indent="-419100" algn="ctr" rtl="0">
              <a:spcBef>
                <a:spcPts val="1000"/>
              </a:spcBef>
              <a:spcAft>
                <a:spcPts val="0"/>
              </a:spcAft>
              <a:buClr>
                <a:srgbClr val="4A5C65"/>
              </a:buClr>
              <a:buSzPts val="3000"/>
              <a:buChar char="◦"/>
              <a:defRPr sz="3000" i="1">
                <a:solidFill>
                  <a:srgbClr val="4A5C65"/>
                </a:solidFill>
              </a:defRPr>
            </a:lvl7pPr>
            <a:lvl8pPr marL="3657600" lvl="7" indent="-419100" algn="ctr" rtl="0">
              <a:spcBef>
                <a:spcPts val="1000"/>
              </a:spcBef>
              <a:spcAft>
                <a:spcPts val="0"/>
              </a:spcAft>
              <a:buClr>
                <a:srgbClr val="4A5C65"/>
              </a:buClr>
              <a:buSzPts val="3000"/>
              <a:buChar char="◦"/>
              <a:defRPr sz="3000" i="1">
                <a:solidFill>
                  <a:srgbClr val="4A5C65"/>
                </a:solidFill>
              </a:defRPr>
            </a:lvl8pPr>
            <a:lvl9pPr marL="4114800" lvl="8" indent="-419100" algn="ctr">
              <a:spcBef>
                <a:spcPts val="1000"/>
              </a:spcBef>
              <a:spcAft>
                <a:spcPts val="1000"/>
              </a:spcAft>
              <a:buClr>
                <a:srgbClr val="4A5C65"/>
              </a:buClr>
              <a:buSzPts val="3000"/>
              <a:buChar char="◦"/>
              <a:defRPr sz="3000" i="1">
                <a:solidFill>
                  <a:srgbClr val="4A5C65"/>
                </a:solidFill>
              </a:defRPr>
            </a:lvl9pPr>
          </a:lstStyle>
          <a:p>
            <a:endParaRPr/>
          </a:p>
        </p:txBody>
      </p:sp>
      <p:sp>
        <p:nvSpPr>
          <p:cNvPr id="95" name="Google Shape;95;p4"/>
          <p:cNvSpPr txBox="1"/>
          <p:nvPr/>
        </p:nvSpPr>
        <p:spPr>
          <a:xfrm>
            <a:off x="3593400" y="8930"/>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rgbClr val="FFFFFF"/>
                </a:solidFill>
              </a:rPr>
              <a:t>“</a:t>
            </a:r>
            <a:endParaRPr sz="9600" b="1">
              <a:solidFill>
                <a:srgbClr val="FFFFFF"/>
              </a:solidFill>
            </a:endParaRPr>
          </a:p>
        </p:txBody>
      </p:sp>
      <p:sp>
        <p:nvSpPr>
          <p:cNvPr id="96" name="Google Shape;96;p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97"/>
        <p:cNvGrpSpPr/>
        <p:nvPr/>
      </p:nvGrpSpPr>
      <p:grpSpPr>
        <a:xfrm>
          <a:off x="0" y="0"/>
          <a:ext cx="0" cy="0"/>
          <a:chOff x="0" y="0"/>
          <a:chExt cx="0" cy="0"/>
        </a:xfrm>
      </p:grpSpPr>
      <p:sp>
        <p:nvSpPr>
          <p:cNvPr id="98" name="Google Shape;98;p5"/>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5"/>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5"/>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5"/>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5"/>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5"/>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5"/>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5"/>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5"/>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5"/>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5"/>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5"/>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5"/>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5"/>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2" name="Google Shape;112;p5"/>
          <p:cNvGrpSpPr/>
          <p:nvPr/>
        </p:nvGrpSpPr>
        <p:grpSpPr>
          <a:xfrm>
            <a:off x="8142375" y="4477573"/>
            <a:ext cx="508851" cy="478711"/>
            <a:chOff x="5972700" y="2330200"/>
            <a:chExt cx="411625" cy="387275"/>
          </a:xfrm>
        </p:grpSpPr>
        <p:sp>
          <p:nvSpPr>
            <p:cNvPr id="113" name="Google Shape;113;p5"/>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5"/>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5"/>
          <p:cNvGrpSpPr/>
          <p:nvPr/>
        </p:nvGrpSpPr>
        <p:grpSpPr>
          <a:xfrm>
            <a:off x="2139871" y="482540"/>
            <a:ext cx="398658" cy="631920"/>
            <a:chOff x="6718575" y="2318625"/>
            <a:chExt cx="256950" cy="407375"/>
          </a:xfrm>
        </p:grpSpPr>
        <p:sp>
          <p:nvSpPr>
            <p:cNvPr id="116" name="Google Shape;116;p5"/>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5"/>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5"/>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5"/>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5"/>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5"/>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5"/>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5"/>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25" name="Google Shape;125;p5"/>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1000"/>
              </a:spcBef>
              <a:spcAft>
                <a:spcPts val="0"/>
              </a:spcAft>
              <a:buSzPts val="2000"/>
              <a:buChar char="◦"/>
              <a:defRPr/>
            </a:lvl2pPr>
            <a:lvl3pPr marL="1371600" lvl="2" indent="-355600">
              <a:spcBef>
                <a:spcPts val="1000"/>
              </a:spcBef>
              <a:spcAft>
                <a:spcPts val="0"/>
              </a:spcAft>
              <a:buSzPts val="2000"/>
              <a:buChar char="◦"/>
              <a:defRPr/>
            </a:lvl3pPr>
            <a:lvl4pPr marL="1828800" lvl="3" indent="-355600">
              <a:spcBef>
                <a:spcPts val="1000"/>
              </a:spcBef>
              <a:spcAft>
                <a:spcPts val="0"/>
              </a:spcAft>
              <a:buSzPts val="2000"/>
              <a:buChar char="◦"/>
              <a:defRPr/>
            </a:lvl4pPr>
            <a:lvl5pPr marL="2286000" lvl="4" indent="-355600">
              <a:spcBef>
                <a:spcPts val="1000"/>
              </a:spcBef>
              <a:spcAft>
                <a:spcPts val="0"/>
              </a:spcAft>
              <a:buSzPts val="2000"/>
              <a:buChar char="◦"/>
              <a:defRPr/>
            </a:lvl5pPr>
            <a:lvl6pPr marL="2743200" lvl="5" indent="-355600">
              <a:spcBef>
                <a:spcPts val="1000"/>
              </a:spcBef>
              <a:spcAft>
                <a:spcPts val="0"/>
              </a:spcAft>
              <a:buSzPts val="2000"/>
              <a:buChar char="◦"/>
              <a:defRPr/>
            </a:lvl6pPr>
            <a:lvl7pPr marL="3200400" lvl="6" indent="-355600">
              <a:spcBef>
                <a:spcPts val="1000"/>
              </a:spcBef>
              <a:spcAft>
                <a:spcPts val="0"/>
              </a:spcAft>
              <a:buSzPts val="2000"/>
              <a:buChar char="◦"/>
              <a:defRPr/>
            </a:lvl7pPr>
            <a:lvl8pPr marL="3657600" lvl="7" indent="-355600">
              <a:spcBef>
                <a:spcPts val="1000"/>
              </a:spcBef>
              <a:spcAft>
                <a:spcPts val="0"/>
              </a:spcAft>
              <a:buSzPts val="2000"/>
              <a:buChar char="◦"/>
              <a:defRPr/>
            </a:lvl8pPr>
            <a:lvl9pPr marL="4114800" lvl="8" indent="-355600">
              <a:spcBef>
                <a:spcPts val="1000"/>
              </a:spcBef>
              <a:spcAft>
                <a:spcPts val="1000"/>
              </a:spcAft>
              <a:buSzPts val="2000"/>
              <a:buChar char="◦"/>
              <a:defRPr/>
            </a:lvl9pPr>
          </a:lstStyle>
          <a:p>
            <a:endParaRPr/>
          </a:p>
        </p:txBody>
      </p:sp>
      <p:sp>
        <p:nvSpPr>
          <p:cNvPr id="126" name="Google Shape;126;p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127"/>
        <p:cNvGrpSpPr/>
        <p:nvPr/>
      </p:nvGrpSpPr>
      <p:grpSpPr>
        <a:xfrm>
          <a:off x="0" y="0"/>
          <a:ext cx="0" cy="0"/>
          <a:chOff x="0" y="0"/>
          <a:chExt cx="0" cy="0"/>
        </a:xfrm>
      </p:grpSpPr>
      <p:sp>
        <p:nvSpPr>
          <p:cNvPr id="128" name="Google Shape;128;p6"/>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6"/>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6"/>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6"/>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6"/>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6"/>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6"/>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6"/>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6"/>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6"/>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6"/>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6"/>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6"/>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6"/>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 name="Google Shape;142;p6"/>
          <p:cNvGrpSpPr/>
          <p:nvPr/>
        </p:nvGrpSpPr>
        <p:grpSpPr>
          <a:xfrm>
            <a:off x="8142375" y="4477573"/>
            <a:ext cx="508851" cy="478711"/>
            <a:chOff x="5972700" y="2330200"/>
            <a:chExt cx="411625" cy="387275"/>
          </a:xfrm>
        </p:grpSpPr>
        <p:sp>
          <p:nvSpPr>
            <p:cNvPr id="143" name="Google Shape;143;p6"/>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6"/>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6"/>
          <p:cNvGrpSpPr/>
          <p:nvPr/>
        </p:nvGrpSpPr>
        <p:grpSpPr>
          <a:xfrm>
            <a:off x="2139871" y="482540"/>
            <a:ext cx="398658" cy="631920"/>
            <a:chOff x="6718575" y="2318625"/>
            <a:chExt cx="256950" cy="407375"/>
          </a:xfrm>
        </p:grpSpPr>
        <p:sp>
          <p:nvSpPr>
            <p:cNvPr id="146" name="Google Shape;146;p6"/>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6"/>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6"/>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6"/>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6"/>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6"/>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6"/>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6"/>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 name="Google Shape;154;p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155" name="Google Shape;155;p6"/>
          <p:cNvSpPr txBox="1">
            <a:spLocks noGrp="1"/>
          </p:cNvSpPr>
          <p:nvPr>
            <p:ph type="body" idx="1"/>
          </p:nvPr>
        </p:nvSpPr>
        <p:spPr>
          <a:xfrm>
            <a:off x="2830925" y="1200150"/>
            <a:ext cx="25164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6" name="Google Shape;156;p6"/>
          <p:cNvSpPr txBox="1">
            <a:spLocks noGrp="1"/>
          </p:cNvSpPr>
          <p:nvPr>
            <p:ph type="body" idx="2"/>
          </p:nvPr>
        </p:nvSpPr>
        <p:spPr>
          <a:xfrm>
            <a:off x="5651044" y="1200150"/>
            <a:ext cx="2671500" cy="3120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1000"/>
              </a:spcBef>
              <a:spcAft>
                <a:spcPts val="0"/>
              </a:spcAft>
              <a:buSzPts val="1800"/>
              <a:buChar char="◦"/>
              <a:defRPr sz="1800"/>
            </a:lvl2pPr>
            <a:lvl3pPr marL="1371600" lvl="2" indent="-342900">
              <a:spcBef>
                <a:spcPts val="1000"/>
              </a:spcBef>
              <a:spcAft>
                <a:spcPts val="0"/>
              </a:spcAft>
              <a:buSzPts val="1800"/>
              <a:buChar char="◦"/>
              <a:defRPr sz="1800"/>
            </a:lvl3pPr>
            <a:lvl4pPr marL="1828800" lvl="3" indent="-342900">
              <a:spcBef>
                <a:spcPts val="1000"/>
              </a:spcBef>
              <a:spcAft>
                <a:spcPts val="0"/>
              </a:spcAft>
              <a:buSzPts val="1800"/>
              <a:buChar char="◦"/>
              <a:defRPr sz="1800"/>
            </a:lvl4pPr>
            <a:lvl5pPr marL="2286000" lvl="4" indent="-342900">
              <a:spcBef>
                <a:spcPts val="1000"/>
              </a:spcBef>
              <a:spcAft>
                <a:spcPts val="0"/>
              </a:spcAft>
              <a:buSzPts val="1800"/>
              <a:buChar char="◦"/>
              <a:defRPr sz="1800"/>
            </a:lvl5pPr>
            <a:lvl6pPr marL="2743200" lvl="5" indent="-342900">
              <a:spcBef>
                <a:spcPts val="1000"/>
              </a:spcBef>
              <a:spcAft>
                <a:spcPts val="0"/>
              </a:spcAft>
              <a:buSzPts val="1800"/>
              <a:buChar char="◦"/>
              <a:defRPr sz="1800"/>
            </a:lvl6pPr>
            <a:lvl7pPr marL="3200400" lvl="6" indent="-342900">
              <a:spcBef>
                <a:spcPts val="1000"/>
              </a:spcBef>
              <a:spcAft>
                <a:spcPts val="0"/>
              </a:spcAft>
              <a:buSzPts val="1800"/>
              <a:buChar char="◦"/>
              <a:defRPr sz="1800"/>
            </a:lvl7pPr>
            <a:lvl8pPr marL="3657600" lvl="7" indent="-342900">
              <a:spcBef>
                <a:spcPts val="1000"/>
              </a:spcBef>
              <a:spcAft>
                <a:spcPts val="0"/>
              </a:spcAft>
              <a:buSzPts val="1800"/>
              <a:buChar char="◦"/>
              <a:defRPr sz="1800"/>
            </a:lvl8pPr>
            <a:lvl9pPr marL="4114800" lvl="8" indent="-342900">
              <a:spcBef>
                <a:spcPts val="1000"/>
              </a:spcBef>
              <a:spcAft>
                <a:spcPts val="1000"/>
              </a:spcAft>
              <a:buSzPts val="1800"/>
              <a:buChar char="◦"/>
              <a:defRPr sz="1800"/>
            </a:lvl9pPr>
          </a:lstStyle>
          <a:p>
            <a:endParaRPr/>
          </a:p>
        </p:txBody>
      </p:sp>
      <p:sp>
        <p:nvSpPr>
          <p:cNvPr id="157" name="Google Shape;157;p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158"/>
        <p:cNvGrpSpPr/>
        <p:nvPr/>
      </p:nvGrpSpPr>
      <p:grpSpPr>
        <a:xfrm>
          <a:off x="0" y="0"/>
          <a:ext cx="0" cy="0"/>
          <a:chOff x="0" y="0"/>
          <a:chExt cx="0" cy="0"/>
        </a:xfrm>
      </p:grpSpPr>
      <p:sp>
        <p:nvSpPr>
          <p:cNvPr id="159" name="Google Shape;159;p7"/>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7"/>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7"/>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7"/>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7"/>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7"/>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7"/>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7"/>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7"/>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7"/>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7"/>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7"/>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7"/>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7"/>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7"/>
          <p:cNvGrpSpPr/>
          <p:nvPr/>
        </p:nvGrpSpPr>
        <p:grpSpPr>
          <a:xfrm>
            <a:off x="8142375" y="4477573"/>
            <a:ext cx="508851" cy="478711"/>
            <a:chOff x="5972700" y="2330200"/>
            <a:chExt cx="411625" cy="387275"/>
          </a:xfrm>
        </p:grpSpPr>
        <p:sp>
          <p:nvSpPr>
            <p:cNvPr id="174" name="Google Shape;174;p7"/>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7"/>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6" name="Google Shape;176;p7"/>
          <p:cNvGrpSpPr/>
          <p:nvPr/>
        </p:nvGrpSpPr>
        <p:grpSpPr>
          <a:xfrm>
            <a:off x="2139871" y="482540"/>
            <a:ext cx="398658" cy="631920"/>
            <a:chOff x="6718575" y="2318625"/>
            <a:chExt cx="256950" cy="407375"/>
          </a:xfrm>
        </p:grpSpPr>
        <p:sp>
          <p:nvSpPr>
            <p:cNvPr id="177" name="Google Shape;177;p7"/>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7"/>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7"/>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7"/>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7"/>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7"/>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7"/>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7"/>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7"/>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rtl="0">
              <a:spcBef>
                <a:spcPts val="0"/>
              </a:spcBef>
              <a:spcAft>
                <a:spcPts val="0"/>
              </a:spcAft>
              <a:buSzPts val="2000"/>
              <a:buNone/>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86" name="Google Shape;186;p7"/>
          <p:cNvSpPr txBox="1">
            <a:spLocks noGrp="1"/>
          </p:cNvSpPr>
          <p:nvPr>
            <p:ph type="body" idx="1"/>
          </p:nvPr>
        </p:nvSpPr>
        <p:spPr>
          <a:xfrm>
            <a:off x="2683000"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7" name="Google Shape;187;p7"/>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8" name="Google Shape;188;p7"/>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lvl1pPr marL="457200" lvl="0" indent="-311150" rtl="0">
              <a:spcBef>
                <a:spcPts val="600"/>
              </a:spcBef>
              <a:spcAft>
                <a:spcPts val="0"/>
              </a:spcAft>
              <a:buSzPts val="1300"/>
              <a:buChar char="○"/>
              <a:defRPr sz="1300"/>
            </a:lvl1pPr>
            <a:lvl2pPr marL="914400" lvl="1" indent="-311150" rtl="0">
              <a:spcBef>
                <a:spcPts val="1000"/>
              </a:spcBef>
              <a:spcAft>
                <a:spcPts val="0"/>
              </a:spcAft>
              <a:buSzPts val="1300"/>
              <a:buChar char="◦"/>
              <a:defRPr sz="1300"/>
            </a:lvl2pPr>
            <a:lvl3pPr marL="1371600" lvl="2" indent="-311150" rtl="0">
              <a:spcBef>
                <a:spcPts val="1000"/>
              </a:spcBef>
              <a:spcAft>
                <a:spcPts val="0"/>
              </a:spcAft>
              <a:buSzPts val="1300"/>
              <a:buChar char="◦"/>
              <a:defRPr sz="1300"/>
            </a:lvl3pPr>
            <a:lvl4pPr marL="1828800" lvl="3" indent="-311150" rtl="0">
              <a:spcBef>
                <a:spcPts val="1000"/>
              </a:spcBef>
              <a:spcAft>
                <a:spcPts val="0"/>
              </a:spcAft>
              <a:buSzPts val="1300"/>
              <a:buChar char="◦"/>
              <a:defRPr sz="1300"/>
            </a:lvl4pPr>
            <a:lvl5pPr marL="2286000" lvl="4" indent="-311150" rtl="0">
              <a:spcBef>
                <a:spcPts val="1000"/>
              </a:spcBef>
              <a:spcAft>
                <a:spcPts val="0"/>
              </a:spcAft>
              <a:buSzPts val="1300"/>
              <a:buChar char="◦"/>
              <a:defRPr sz="1300"/>
            </a:lvl5pPr>
            <a:lvl6pPr marL="2743200" lvl="5" indent="-311150" rtl="0">
              <a:spcBef>
                <a:spcPts val="1000"/>
              </a:spcBef>
              <a:spcAft>
                <a:spcPts val="0"/>
              </a:spcAft>
              <a:buSzPts val="1300"/>
              <a:buChar char="◦"/>
              <a:defRPr sz="1300"/>
            </a:lvl6pPr>
            <a:lvl7pPr marL="3200400" lvl="6" indent="-311150" rtl="0">
              <a:spcBef>
                <a:spcPts val="1000"/>
              </a:spcBef>
              <a:spcAft>
                <a:spcPts val="0"/>
              </a:spcAft>
              <a:buSzPts val="1300"/>
              <a:buChar char="◦"/>
              <a:defRPr sz="1300"/>
            </a:lvl7pPr>
            <a:lvl8pPr marL="3657600" lvl="7" indent="-311150" rtl="0">
              <a:spcBef>
                <a:spcPts val="1000"/>
              </a:spcBef>
              <a:spcAft>
                <a:spcPts val="0"/>
              </a:spcAft>
              <a:buSzPts val="1300"/>
              <a:buChar char="◦"/>
              <a:defRPr sz="1300"/>
            </a:lvl8pPr>
            <a:lvl9pPr marL="4114800" lvl="8" indent="-311150" rtl="0">
              <a:spcBef>
                <a:spcPts val="1000"/>
              </a:spcBef>
              <a:spcAft>
                <a:spcPts val="1000"/>
              </a:spcAft>
              <a:buSzPts val="1300"/>
              <a:buChar char="◦"/>
              <a:defRPr sz="1300"/>
            </a:lvl9pPr>
          </a:lstStyle>
          <a:p>
            <a:endParaRPr/>
          </a:p>
        </p:txBody>
      </p:sp>
      <p:sp>
        <p:nvSpPr>
          <p:cNvPr id="189" name="Google Shape;189;p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90"/>
        <p:cNvGrpSpPr/>
        <p:nvPr/>
      </p:nvGrpSpPr>
      <p:grpSpPr>
        <a:xfrm>
          <a:off x="0" y="0"/>
          <a:ext cx="0" cy="0"/>
          <a:chOff x="0" y="0"/>
          <a:chExt cx="0" cy="0"/>
        </a:xfrm>
      </p:grpSpPr>
      <p:sp>
        <p:nvSpPr>
          <p:cNvPr id="191" name="Google Shape;191;p8"/>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8"/>
          <p:cNvSpPr/>
          <p:nvPr/>
        </p:nvSpPr>
        <p:spPr>
          <a:xfrm>
            <a:off x="-167025" y="559475"/>
            <a:ext cx="2630400" cy="2630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8"/>
          <p:cNvSpPr/>
          <p:nvPr/>
        </p:nvSpPr>
        <p:spPr>
          <a:xfrm>
            <a:off x="1812100" y="27140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8"/>
          <p:cNvSpPr/>
          <p:nvPr/>
        </p:nvSpPr>
        <p:spPr>
          <a:xfrm>
            <a:off x="1704597" y="-129655"/>
            <a:ext cx="300900" cy="3009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8"/>
          <p:cNvSpPr/>
          <p:nvPr/>
        </p:nvSpPr>
        <p:spPr>
          <a:xfrm>
            <a:off x="228600" y="2887250"/>
            <a:ext cx="605400" cy="605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8"/>
          <p:cNvSpPr/>
          <p:nvPr/>
        </p:nvSpPr>
        <p:spPr>
          <a:xfrm>
            <a:off x="1522903" y="3162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8"/>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8"/>
          <p:cNvSpPr/>
          <p:nvPr/>
        </p:nvSpPr>
        <p:spPr>
          <a:xfrm>
            <a:off x="8507494" y="2981146"/>
            <a:ext cx="774600" cy="7746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8"/>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8"/>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8"/>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8"/>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8"/>
          <p:cNvSpPr/>
          <p:nvPr/>
        </p:nvSpPr>
        <p:spPr>
          <a:xfrm>
            <a:off x="91939" y="288725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8"/>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5" name="Google Shape;205;p8"/>
          <p:cNvGrpSpPr/>
          <p:nvPr/>
        </p:nvGrpSpPr>
        <p:grpSpPr>
          <a:xfrm>
            <a:off x="8142375" y="4477573"/>
            <a:ext cx="508851" cy="478711"/>
            <a:chOff x="5972700" y="2330200"/>
            <a:chExt cx="411625" cy="387275"/>
          </a:xfrm>
        </p:grpSpPr>
        <p:sp>
          <p:nvSpPr>
            <p:cNvPr id="206" name="Google Shape;206;p8"/>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8"/>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8" name="Google Shape;208;p8"/>
          <p:cNvGrpSpPr/>
          <p:nvPr/>
        </p:nvGrpSpPr>
        <p:grpSpPr>
          <a:xfrm>
            <a:off x="2139871" y="482540"/>
            <a:ext cx="398658" cy="631920"/>
            <a:chOff x="6718575" y="2318625"/>
            <a:chExt cx="256950" cy="407375"/>
          </a:xfrm>
        </p:grpSpPr>
        <p:sp>
          <p:nvSpPr>
            <p:cNvPr id="209" name="Google Shape;209;p8"/>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8"/>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8"/>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8"/>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8"/>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8"/>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8"/>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8"/>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7" name="Google Shape;217;p8"/>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218" name="Google Shape;218;p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19"/>
        <p:cNvGrpSpPr/>
        <p:nvPr/>
      </p:nvGrpSpPr>
      <p:grpSpPr>
        <a:xfrm>
          <a:off x="0" y="0"/>
          <a:ext cx="0" cy="0"/>
          <a:chOff x="0" y="0"/>
          <a:chExt cx="0" cy="0"/>
        </a:xfrm>
      </p:grpSpPr>
      <p:sp>
        <p:nvSpPr>
          <p:cNvPr id="220" name="Google Shape;220;p9"/>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9"/>
          <p:cNvSpPr/>
          <p:nvPr/>
        </p:nvSpPr>
        <p:spPr>
          <a:xfrm>
            <a:off x="794200" y="78224"/>
            <a:ext cx="141600" cy="1416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9"/>
          <p:cNvSpPr/>
          <p:nvPr/>
        </p:nvSpPr>
        <p:spPr>
          <a:xfrm>
            <a:off x="-140400" y="150205"/>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9"/>
          <p:cNvSpPr/>
          <p:nvPr/>
        </p:nvSpPr>
        <p:spPr>
          <a:xfrm>
            <a:off x="8079301" y="377626"/>
            <a:ext cx="879300" cy="8793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9"/>
          <p:cNvSpPr/>
          <p:nvPr/>
        </p:nvSpPr>
        <p:spPr>
          <a:xfrm>
            <a:off x="696550" y="917625"/>
            <a:ext cx="336900" cy="3369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9"/>
          <p:cNvSpPr/>
          <p:nvPr/>
        </p:nvSpPr>
        <p:spPr>
          <a:xfrm>
            <a:off x="8924303" y="119381"/>
            <a:ext cx="292800" cy="2928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9"/>
          <p:cNvSpPr/>
          <p:nvPr/>
        </p:nvSpPr>
        <p:spPr>
          <a:xfrm>
            <a:off x="7724347" y="767108"/>
            <a:ext cx="213000" cy="2130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9"/>
          <p:cNvSpPr/>
          <p:nvPr/>
        </p:nvSpPr>
        <p:spPr>
          <a:xfrm>
            <a:off x="8923937" y="451941"/>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9"/>
          <p:cNvSpPr/>
          <p:nvPr/>
        </p:nvSpPr>
        <p:spPr>
          <a:xfrm>
            <a:off x="528659" y="-124724"/>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9"/>
          <p:cNvSpPr/>
          <p:nvPr/>
        </p:nvSpPr>
        <p:spPr>
          <a:xfrm>
            <a:off x="8327788" y="626113"/>
            <a:ext cx="382244" cy="382244"/>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0" name="Google Shape;230;p9"/>
          <p:cNvGrpSpPr/>
          <p:nvPr/>
        </p:nvGrpSpPr>
        <p:grpSpPr>
          <a:xfrm>
            <a:off x="154025" y="438904"/>
            <a:ext cx="508851" cy="478711"/>
            <a:chOff x="5972700" y="2330200"/>
            <a:chExt cx="411625" cy="387275"/>
          </a:xfrm>
        </p:grpSpPr>
        <p:sp>
          <p:nvSpPr>
            <p:cNvPr id="231" name="Google Shape;231;p9"/>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9"/>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3" name="Google Shape;233;p9"/>
          <p:cNvSpPr txBox="1">
            <a:spLocks noGrp="1"/>
          </p:cNvSpPr>
          <p:nvPr>
            <p:ph type="body" idx="1"/>
          </p:nvPr>
        </p:nvSpPr>
        <p:spPr>
          <a:xfrm>
            <a:off x="457200" y="4177709"/>
            <a:ext cx="8229600" cy="519600"/>
          </a:xfrm>
          <a:prstGeom prst="rect">
            <a:avLst/>
          </a:prstGeom>
        </p:spPr>
        <p:txBody>
          <a:bodyPr spcFirstLastPara="1" wrap="square" lIns="91425" tIns="91425" rIns="91425" bIns="91425" anchor="t" anchorCtr="0">
            <a:noAutofit/>
          </a:bodyPr>
          <a:lstStyle>
            <a:lvl1pPr marL="457200" lvl="0" indent="-228600" algn="ctr">
              <a:spcBef>
                <a:spcPts val="360"/>
              </a:spcBef>
              <a:spcAft>
                <a:spcPts val="1000"/>
              </a:spcAft>
              <a:buSzPts val="1400"/>
              <a:buNone/>
              <a:defRPr sz="1400"/>
            </a:lvl1pPr>
          </a:lstStyle>
          <a:p>
            <a:endParaRPr/>
          </a:p>
        </p:txBody>
      </p:sp>
      <p:sp>
        <p:nvSpPr>
          <p:cNvPr id="234" name="Google Shape;234;p9"/>
          <p:cNvSpPr/>
          <p:nvPr/>
        </p:nvSpPr>
        <p:spPr>
          <a:xfrm>
            <a:off x="7720375" y="103875"/>
            <a:ext cx="626400" cy="6264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35" name="Google Shape;235;p9"/>
          <p:cNvGrpSpPr/>
          <p:nvPr/>
        </p:nvGrpSpPr>
        <p:grpSpPr>
          <a:xfrm>
            <a:off x="7915421" y="229147"/>
            <a:ext cx="236882" cy="375437"/>
            <a:chOff x="6718575" y="2318625"/>
            <a:chExt cx="256950" cy="407375"/>
          </a:xfrm>
        </p:grpSpPr>
        <p:sp>
          <p:nvSpPr>
            <p:cNvPr id="236" name="Google Shape;236;p9"/>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9"/>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9"/>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9"/>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9"/>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9"/>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9"/>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9"/>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4" name="Google Shape;244;p9"/>
          <p:cNvSpPr txBox="1">
            <a:spLocks noGrp="1"/>
          </p:cNvSpPr>
          <p:nvPr>
            <p:ph type="sldNum" idx="12"/>
          </p:nvPr>
        </p:nvSpPr>
        <p:spPr>
          <a:xfrm>
            <a:off x="8117984" y="430368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5"/>
        <p:cNvGrpSpPr/>
        <p:nvPr/>
      </p:nvGrpSpPr>
      <p:grpSpPr>
        <a:xfrm>
          <a:off x="0" y="0"/>
          <a:ext cx="0" cy="0"/>
          <a:chOff x="0" y="0"/>
          <a:chExt cx="0" cy="0"/>
        </a:xfrm>
      </p:grpSpPr>
      <p:sp>
        <p:nvSpPr>
          <p:cNvPr id="246" name="Google Shape;246;p10"/>
          <p:cNvSpPr/>
          <p:nvPr/>
        </p:nvSpPr>
        <p:spPr>
          <a:xfrm>
            <a:off x="407150" y="407075"/>
            <a:ext cx="8329800" cy="4329300"/>
          </a:xfrm>
          <a:prstGeom prst="rect">
            <a:avLst/>
          </a:prstGeom>
          <a:solidFill>
            <a:srgbClr val="DEE9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10"/>
          <p:cNvSpPr/>
          <p:nvPr/>
        </p:nvSpPr>
        <p:spPr>
          <a:xfrm>
            <a:off x="-117275" y="847257"/>
            <a:ext cx="605400" cy="6054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10"/>
          <p:cNvSpPr/>
          <p:nvPr/>
        </p:nvSpPr>
        <p:spPr>
          <a:xfrm>
            <a:off x="217850" y="171250"/>
            <a:ext cx="1054200" cy="1054200"/>
          </a:xfrm>
          <a:prstGeom prst="ellipse">
            <a:avLst/>
          </a:prstGeom>
          <a:solidFill>
            <a:srgbClr val="FFB600">
              <a:alpha val="79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10"/>
          <p:cNvSpPr/>
          <p:nvPr/>
        </p:nvSpPr>
        <p:spPr>
          <a:xfrm>
            <a:off x="1156976" y="-137274"/>
            <a:ext cx="398700" cy="3987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10"/>
          <p:cNvSpPr/>
          <p:nvPr/>
        </p:nvSpPr>
        <p:spPr>
          <a:xfrm>
            <a:off x="1397225" y="337514"/>
            <a:ext cx="136800" cy="1368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10"/>
          <p:cNvSpPr/>
          <p:nvPr/>
        </p:nvSpPr>
        <p:spPr>
          <a:xfrm>
            <a:off x="488128" y="1334485"/>
            <a:ext cx="213000" cy="2130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0"/>
          <p:cNvSpPr/>
          <p:nvPr/>
        </p:nvSpPr>
        <p:spPr>
          <a:xfrm>
            <a:off x="7847950" y="4168079"/>
            <a:ext cx="1097700" cy="10977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10"/>
          <p:cNvSpPr/>
          <p:nvPr/>
        </p:nvSpPr>
        <p:spPr>
          <a:xfrm>
            <a:off x="8507494" y="2981146"/>
            <a:ext cx="774600" cy="774600"/>
          </a:xfrm>
          <a:prstGeom prst="ellipse">
            <a:avLst/>
          </a:prstGeom>
          <a:solidFill>
            <a:srgbClr val="FC40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0"/>
          <p:cNvSpPr/>
          <p:nvPr/>
        </p:nvSpPr>
        <p:spPr>
          <a:xfrm>
            <a:off x="8094101" y="3973940"/>
            <a:ext cx="413400" cy="413400"/>
          </a:xfrm>
          <a:prstGeom prst="ellipse">
            <a:avLst/>
          </a:prstGeom>
          <a:solidFill>
            <a:srgbClr val="FC4540">
              <a:alpha val="788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10"/>
          <p:cNvSpPr/>
          <p:nvPr/>
        </p:nvSpPr>
        <p:spPr>
          <a:xfrm>
            <a:off x="8622049" y="3872635"/>
            <a:ext cx="213000" cy="213000"/>
          </a:xfrm>
          <a:prstGeom prst="ellipse">
            <a:avLst/>
          </a:prstGeom>
          <a:solidFill>
            <a:srgbClr val="FF975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0"/>
          <p:cNvSpPr/>
          <p:nvPr/>
        </p:nvSpPr>
        <p:spPr>
          <a:xfrm>
            <a:off x="7550022" y="4801658"/>
            <a:ext cx="213000" cy="2130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10"/>
          <p:cNvSpPr/>
          <p:nvPr/>
        </p:nvSpPr>
        <p:spPr>
          <a:xfrm>
            <a:off x="7325661" y="4674667"/>
            <a:ext cx="93900" cy="93900"/>
          </a:xfrm>
          <a:prstGeom prst="ellipse">
            <a:avLst/>
          </a:prstGeom>
          <a:solidFill>
            <a:srgbClr val="02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10"/>
          <p:cNvSpPr/>
          <p:nvPr/>
        </p:nvSpPr>
        <p:spPr>
          <a:xfrm>
            <a:off x="258289" y="1577100"/>
            <a:ext cx="93900" cy="93900"/>
          </a:xfrm>
          <a:prstGeom prst="ellipse">
            <a:avLst/>
          </a:prstGeom>
          <a:solidFill>
            <a:srgbClr val="FFB6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10"/>
          <p:cNvSpPr/>
          <p:nvPr/>
        </p:nvSpPr>
        <p:spPr>
          <a:xfrm>
            <a:off x="8726411" y="3200065"/>
            <a:ext cx="336767" cy="336767"/>
          </a:xfrm>
          <a:custGeom>
            <a:avLst/>
            <a:gdLst/>
            <a:ahLst/>
            <a:cxnLst/>
            <a:rect l="l" t="t" r="r" b="b"/>
            <a:pathLst>
              <a:path w="16027" h="16027" fill="none" extrusionOk="0">
                <a:moveTo>
                  <a:pt x="14029" y="4019"/>
                </a:moveTo>
                <a:lnTo>
                  <a:pt x="14029" y="4019"/>
                </a:lnTo>
                <a:lnTo>
                  <a:pt x="14200" y="3849"/>
                </a:lnTo>
                <a:lnTo>
                  <a:pt x="14395" y="3752"/>
                </a:lnTo>
                <a:lnTo>
                  <a:pt x="14614" y="3678"/>
                </a:lnTo>
                <a:lnTo>
                  <a:pt x="14809" y="3630"/>
                </a:lnTo>
                <a:lnTo>
                  <a:pt x="15028" y="3581"/>
                </a:lnTo>
                <a:lnTo>
                  <a:pt x="15247" y="3484"/>
                </a:lnTo>
                <a:lnTo>
                  <a:pt x="15442" y="3362"/>
                </a:lnTo>
                <a:lnTo>
                  <a:pt x="15661" y="3191"/>
                </a:lnTo>
                <a:lnTo>
                  <a:pt x="15661" y="3191"/>
                </a:lnTo>
                <a:lnTo>
                  <a:pt x="15832" y="2997"/>
                </a:lnTo>
                <a:lnTo>
                  <a:pt x="15929" y="2777"/>
                </a:lnTo>
                <a:lnTo>
                  <a:pt x="16002" y="2534"/>
                </a:lnTo>
                <a:lnTo>
                  <a:pt x="16026" y="2266"/>
                </a:lnTo>
                <a:lnTo>
                  <a:pt x="16026" y="2266"/>
                </a:lnTo>
                <a:lnTo>
                  <a:pt x="16002" y="2047"/>
                </a:lnTo>
                <a:lnTo>
                  <a:pt x="15978" y="1827"/>
                </a:lnTo>
                <a:lnTo>
                  <a:pt x="15905" y="1633"/>
                </a:lnTo>
                <a:lnTo>
                  <a:pt x="15807" y="1413"/>
                </a:lnTo>
                <a:lnTo>
                  <a:pt x="15710" y="1243"/>
                </a:lnTo>
                <a:lnTo>
                  <a:pt x="15588" y="1048"/>
                </a:lnTo>
                <a:lnTo>
                  <a:pt x="15466" y="878"/>
                </a:lnTo>
                <a:lnTo>
                  <a:pt x="15320" y="707"/>
                </a:lnTo>
                <a:lnTo>
                  <a:pt x="15320" y="707"/>
                </a:lnTo>
                <a:lnTo>
                  <a:pt x="15150" y="561"/>
                </a:lnTo>
                <a:lnTo>
                  <a:pt x="14979" y="439"/>
                </a:lnTo>
                <a:lnTo>
                  <a:pt x="14784" y="317"/>
                </a:lnTo>
                <a:lnTo>
                  <a:pt x="14590" y="196"/>
                </a:lnTo>
                <a:lnTo>
                  <a:pt x="14395" y="123"/>
                </a:lnTo>
                <a:lnTo>
                  <a:pt x="14175" y="50"/>
                </a:lnTo>
                <a:lnTo>
                  <a:pt x="13981" y="25"/>
                </a:lnTo>
                <a:lnTo>
                  <a:pt x="13761" y="1"/>
                </a:lnTo>
                <a:lnTo>
                  <a:pt x="13761" y="1"/>
                </a:lnTo>
                <a:lnTo>
                  <a:pt x="13494" y="25"/>
                </a:lnTo>
                <a:lnTo>
                  <a:pt x="13250" y="98"/>
                </a:lnTo>
                <a:lnTo>
                  <a:pt x="13031" y="196"/>
                </a:lnTo>
                <a:lnTo>
                  <a:pt x="12836" y="366"/>
                </a:lnTo>
                <a:lnTo>
                  <a:pt x="12836" y="366"/>
                </a:lnTo>
                <a:lnTo>
                  <a:pt x="12665" y="561"/>
                </a:lnTo>
                <a:lnTo>
                  <a:pt x="12544" y="780"/>
                </a:lnTo>
                <a:lnTo>
                  <a:pt x="12471" y="975"/>
                </a:lnTo>
                <a:lnTo>
                  <a:pt x="12422" y="1194"/>
                </a:lnTo>
                <a:lnTo>
                  <a:pt x="12349" y="1413"/>
                </a:lnTo>
                <a:lnTo>
                  <a:pt x="12276" y="1608"/>
                </a:lnTo>
                <a:lnTo>
                  <a:pt x="12178" y="1827"/>
                </a:lnTo>
                <a:lnTo>
                  <a:pt x="12008" y="1998"/>
                </a:lnTo>
                <a:lnTo>
                  <a:pt x="12008" y="1998"/>
                </a:lnTo>
                <a:lnTo>
                  <a:pt x="11740" y="2266"/>
                </a:lnTo>
                <a:lnTo>
                  <a:pt x="11496" y="2436"/>
                </a:lnTo>
                <a:lnTo>
                  <a:pt x="11277" y="2534"/>
                </a:lnTo>
                <a:lnTo>
                  <a:pt x="11082" y="2582"/>
                </a:lnTo>
                <a:lnTo>
                  <a:pt x="10888" y="2582"/>
                </a:lnTo>
                <a:lnTo>
                  <a:pt x="10717" y="2534"/>
                </a:lnTo>
                <a:lnTo>
                  <a:pt x="10547" y="2412"/>
                </a:lnTo>
                <a:lnTo>
                  <a:pt x="10376" y="2290"/>
                </a:lnTo>
                <a:lnTo>
                  <a:pt x="10206" y="2095"/>
                </a:lnTo>
                <a:lnTo>
                  <a:pt x="10035" y="1901"/>
                </a:lnTo>
                <a:lnTo>
                  <a:pt x="9670" y="1413"/>
                </a:lnTo>
                <a:lnTo>
                  <a:pt x="9231" y="878"/>
                </a:lnTo>
                <a:lnTo>
                  <a:pt x="8988" y="585"/>
                </a:lnTo>
                <a:lnTo>
                  <a:pt x="8720" y="293"/>
                </a:lnTo>
                <a:lnTo>
                  <a:pt x="8720" y="293"/>
                </a:lnTo>
                <a:lnTo>
                  <a:pt x="8574" y="171"/>
                </a:lnTo>
                <a:lnTo>
                  <a:pt x="8379" y="74"/>
                </a:lnTo>
                <a:lnTo>
                  <a:pt x="8209" y="25"/>
                </a:lnTo>
                <a:lnTo>
                  <a:pt x="8014" y="1"/>
                </a:lnTo>
                <a:lnTo>
                  <a:pt x="8014" y="1"/>
                </a:lnTo>
                <a:lnTo>
                  <a:pt x="7916" y="25"/>
                </a:lnTo>
                <a:lnTo>
                  <a:pt x="7770" y="98"/>
                </a:lnTo>
                <a:lnTo>
                  <a:pt x="7307" y="366"/>
                </a:lnTo>
                <a:lnTo>
                  <a:pt x="7039" y="537"/>
                </a:lnTo>
                <a:lnTo>
                  <a:pt x="6747" y="756"/>
                </a:lnTo>
                <a:lnTo>
                  <a:pt x="6431" y="975"/>
                </a:lnTo>
                <a:lnTo>
                  <a:pt x="6138" y="1243"/>
                </a:lnTo>
                <a:lnTo>
                  <a:pt x="5870" y="1511"/>
                </a:lnTo>
                <a:lnTo>
                  <a:pt x="5627" y="1803"/>
                </a:lnTo>
                <a:lnTo>
                  <a:pt x="5432" y="2095"/>
                </a:lnTo>
                <a:lnTo>
                  <a:pt x="5359" y="2242"/>
                </a:lnTo>
                <a:lnTo>
                  <a:pt x="5310" y="2412"/>
                </a:lnTo>
                <a:lnTo>
                  <a:pt x="5262" y="2558"/>
                </a:lnTo>
                <a:lnTo>
                  <a:pt x="5237" y="2704"/>
                </a:lnTo>
                <a:lnTo>
                  <a:pt x="5237" y="2850"/>
                </a:lnTo>
                <a:lnTo>
                  <a:pt x="5262" y="3021"/>
                </a:lnTo>
                <a:lnTo>
                  <a:pt x="5310" y="3167"/>
                </a:lnTo>
                <a:lnTo>
                  <a:pt x="5383" y="3313"/>
                </a:lnTo>
                <a:lnTo>
                  <a:pt x="5481" y="3459"/>
                </a:lnTo>
                <a:lnTo>
                  <a:pt x="5603" y="3605"/>
                </a:lnTo>
                <a:lnTo>
                  <a:pt x="5603" y="3605"/>
                </a:lnTo>
                <a:lnTo>
                  <a:pt x="5797" y="3752"/>
                </a:lnTo>
                <a:lnTo>
                  <a:pt x="5992" y="3849"/>
                </a:lnTo>
                <a:lnTo>
                  <a:pt x="6187" y="3946"/>
                </a:lnTo>
                <a:lnTo>
                  <a:pt x="6406" y="3995"/>
                </a:lnTo>
                <a:lnTo>
                  <a:pt x="6625" y="4044"/>
                </a:lnTo>
                <a:lnTo>
                  <a:pt x="6845" y="4141"/>
                </a:lnTo>
                <a:lnTo>
                  <a:pt x="7039" y="4239"/>
                </a:lnTo>
                <a:lnTo>
                  <a:pt x="7234" y="4409"/>
                </a:lnTo>
                <a:lnTo>
                  <a:pt x="7234" y="4409"/>
                </a:lnTo>
                <a:lnTo>
                  <a:pt x="7405" y="4604"/>
                </a:lnTo>
                <a:lnTo>
                  <a:pt x="7502" y="4823"/>
                </a:lnTo>
                <a:lnTo>
                  <a:pt x="7575" y="5067"/>
                </a:lnTo>
                <a:lnTo>
                  <a:pt x="7600" y="5359"/>
                </a:lnTo>
                <a:lnTo>
                  <a:pt x="7600" y="5359"/>
                </a:lnTo>
                <a:lnTo>
                  <a:pt x="7575" y="5554"/>
                </a:lnTo>
                <a:lnTo>
                  <a:pt x="7551" y="5773"/>
                </a:lnTo>
                <a:lnTo>
                  <a:pt x="7478" y="5968"/>
                </a:lnTo>
                <a:lnTo>
                  <a:pt x="7405" y="6163"/>
                </a:lnTo>
                <a:lnTo>
                  <a:pt x="7307" y="6357"/>
                </a:lnTo>
                <a:lnTo>
                  <a:pt x="7186" y="6552"/>
                </a:lnTo>
                <a:lnTo>
                  <a:pt x="7039" y="6723"/>
                </a:lnTo>
                <a:lnTo>
                  <a:pt x="6893" y="6893"/>
                </a:lnTo>
                <a:lnTo>
                  <a:pt x="6893" y="6893"/>
                </a:lnTo>
                <a:lnTo>
                  <a:pt x="6723" y="7039"/>
                </a:lnTo>
                <a:lnTo>
                  <a:pt x="6552" y="7186"/>
                </a:lnTo>
                <a:lnTo>
                  <a:pt x="6382" y="7283"/>
                </a:lnTo>
                <a:lnTo>
                  <a:pt x="6187" y="7405"/>
                </a:lnTo>
                <a:lnTo>
                  <a:pt x="5992" y="7478"/>
                </a:lnTo>
                <a:lnTo>
                  <a:pt x="5773" y="7551"/>
                </a:lnTo>
                <a:lnTo>
                  <a:pt x="5554" y="7575"/>
                </a:lnTo>
                <a:lnTo>
                  <a:pt x="5359" y="7600"/>
                </a:lnTo>
                <a:lnTo>
                  <a:pt x="5359" y="7600"/>
                </a:lnTo>
                <a:lnTo>
                  <a:pt x="5091" y="7575"/>
                </a:lnTo>
                <a:lnTo>
                  <a:pt x="4848" y="7502"/>
                </a:lnTo>
                <a:lnTo>
                  <a:pt x="4604" y="7405"/>
                </a:lnTo>
                <a:lnTo>
                  <a:pt x="4409" y="7234"/>
                </a:lnTo>
                <a:lnTo>
                  <a:pt x="4409" y="7234"/>
                </a:lnTo>
                <a:lnTo>
                  <a:pt x="4239" y="7039"/>
                </a:lnTo>
                <a:lnTo>
                  <a:pt x="4117" y="6820"/>
                </a:lnTo>
                <a:lnTo>
                  <a:pt x="4044" y="6601"/>
                </a:lnTo>
                <a:lnTo>
                  <a:pt x="3971" y="6382"/>
                </a:lnTo>
                <a:lnTo>
                  <a:pt x="3922" y="6187"/>
                </a:lnTo>
                <a:lnTo>
                  <a:pt x="3849" y="5992"/>
                </a:lnTo>
                <a:lnTo>
                  <a:pt x="3752" y="5797"/>
                </a:lnTo>
                <a:lnTo>
                  <a:pt x="3605" y="5602"/>
                </a:lnTo>
                <a:lnTo>
                  <a:pt x="3605" y="5602"/>
                </a:lnTo>
                <a:lnTo>
                  <a:pt x="3459" y="5481"/>
                </a:lnTo>
                <a:lnTo>
                  <a:pt x="3313" y="5383"/>
                </a:lnTo>
                <a:lnTo>
                  <a:pt x="3167" y="5310"/>
                </a:lnTo>
                <a:lnTo>
                  <a:pt x="3021" y="5262"/>
                </a:lnTo>
                <a:lnTo>
                  <a:pt x="2850" y="5237"/>
                </a:lnTo>
                <a:lnTo>
                  <a:pt x="2704" y="5237"/>
                </a:lnTo>
                <a:lnTo>
                  <a:pt x="2558" y="5262"/>
                </a:lnTo>
                <a:lnTo>
                  <a:pt x="2412" y="5310"/>
                </a:lnTo>
                <a:lnTo>
                  <a:pt x="2242" y="5359"/>
                </a:lnTo>
                <a:lnTo>
                  <a:pt x="2095" y="5432"/>
                </a:lnTo>
                <a:lnTo>
                  <a:pt x="1803" y="5627"/>
                </a:lnTo>
                <a:lnTo>
                  <a:pt x="1511" y="5870"/>
                </a:lnTo>
                <a:lnTo>
                  <a:pt x="1243" y="6138"/>
                </a:lnTo>
                <a:lnTo>
                  <a:pt x="975" y="6431"/>
                </a:lnTo>
                <a:lnTo>
                  <a:pt x="756" y="6747"/>
                </a:lnTo>
                <a:lnTo>
                  <a:pt x="537" y="7039"/>
                </a:lnTo>
                <a:lnTo>
                  <a:pt x="366" y="7307"/>
                </a:lnTo>
                <a:lnTo>
                  <a:pt x="98" y="7770"/>
                </a:lnTo>
                <a:lnTo>
                  <a:pt x="25" y="7916"/>
                </a:lnTo>
                <a:lnTo>
                  <a:pt x="1" y="8014"/>
                </a:lnTo>
                <a:lnTo>
                  <a:pt x="1" y="8014"/>
                </a:lnTo>
                <a:lnTo>
                  <a:pt x="25" y="8208"/>
                </a:lnTo>
                <a:lnTo>
                  <a:pt x="74" y="8379"/>
                </a:lnTo>
                <a:lnTo>
                  <a:pt x="171" y="8574"/>
                </a:lnTo>
                <a:lnTo>
                  <a:pt x="293" y="8720"/>
                </a:lnTo>
                <a:lnTo>
                  <a:pt x="293" y="8720"/>
                </a:lnTo>
                <a:lnTo>
                  <a:pt x="585" y="8988"/>
                </a:lnTo>
                <a:lnTo>
                  <a:pt x="878" y="9231"/>
                </a:lnTo>
                <a:lnTo>
                  <a:pt x="1413" y="9670"/>
                </a:lnTo>
                <a:lnTo>
                  <a:pt x="1901" y="10035"/>
                </a:lnTo>
                <a:lnTo>
                  <a:pt x="2095" y="10206"/>
                </a:lnTo>
                <a:lnTo>
                  <a:pt x="2290" y="10376"/>
                </a:lnTo>
                <a:lnTo>
                  <a:pt x="2412" y="10547"/>
                </a:lnTo>
                <a:lnTo>
                  <a:pt x="2534" y="10717"/>
                </a:lnTo>
                <a:lnTo>
                  <a:pt x="2583" y="10888"/>
                </a:lnTo>
                <a:lnTo>
                  <a:pt x="2583" y="11082"/>
                </a:lnTo>
                <a:lnTo>
                  <a:pt x="2534" y="11277"/>
                </a:lnTo>
                <a:lnTo>
                  <a:pt x="2436" y="11496"/>
                </a:lnTo>
                <a:lnTo>
                  <a:pt x="2266" y="11740"/>
                </a:lnTo>
                <a:lnTo>
                  <a:pt x="1998" y="12008"/>
                </a:lnTo>
                <a:lnTo>
                  <a:pt x="1998" y="12008"/>
                </a:lnTo>
                <a:lnTo>
                  <a:pt x="1828" y="12178"/>
                </a:lnTo>
                <a:lnTo>
                  <a:pt x="1633" y="12276"/>
                </a:lnTo>
                <a:lnTo>
                  <a:pt x="1413" y="12349"/>
                </a:lnTo>
                <a:lnTo>
                  <a:pt x="1219" y="12398"/>
                </a:lnTo>
                <a:lnTo>
                  <a:pt x="999" y="12446"/>
                </a:lnTo>
                <a:lnTo>
                  <a:pt x="780" y="12544"/>
                </a:lnTo>
                <a:lnTo>
                  <a:pt x="585" y="12665"/>
                </a:lnTo>
                <a:lnTo>
                  <a:pt x="366" y="12836"/>
                </a:lnTo>
                <a:lnTo>
                  <a:pt x="366" y="12836"/>
                </a:lnTo>
                <a:lnTo>
                  <a:pt x="196" y="13031"/>
                </a:lnTo>
                <a:lnTo>
                  <a:pt x="98" y="13250"/>
                </a:lnTo>
                <a:lnTo>
                  <a:pt x="25" y="13493"/>
                </a:lnTo>
                <a:lnTo>
                  <a:pt x="1" y="13761"/>
                </a:lnTo>
                <a:lnTo>
                  <a:pt x="1" y="13761"/>
                </a:lnTo>
                <a:lnTo>
                  <a:pt x="25" y="13981"/>
                </a:lnTo>
                <a:lnTo>
                  <a:pt x="50" y="14200"/>
                </a:lnTo>
                <a:lnTo>
                  <a:pt x="123" y="14395"/>
                </a:lnTo>
                <a:lnTo>
                  <a:pt x="220" y="14614"/>
                </a:lnTo>
                <a:lnTo>
                  <a:pt x="318" y="14784"/>
                </a:lnTo>
                <a:lnTo>
                  <a:pt x="439" y="14979"/>
                </a:lnTo>
                <a:lnTo>
                  <a:pt x="561" y="15150"/>
                </a:lnTo>
                <a:lnTo>
                  <a:pt x="707" y="15320"/>
                </a:lnTo>
                <a:lnTo>
                  <a:pt x="707" y="15320"/>
                </a:lnTo>
                <a:lnTo>
                  <a:pt x="878" y="15466"/>
                </a:lnTo>
                <a:lnTo>
                  <a:pt x="1048" y="15588"/>
                </a:lnTo>
                <a:lnTo>
                  <a:pt x="1243" y="15710"/>
                </a:lnTo>
                <a:lnTo>
                  <a:pt x="1438" y="15832"/>
                </a:lnTo>
                <a:lnTo>
                  <a:pt x="1633" y="15905"/>
                </a:lnTo>
                <a:lnTo>
                  <a:pt x="1852" y="15978"/>
                </a:lnTo>
                <a:lnTo>
                  <a:pt x="2047" y="16002"/>
                </a:lnTo>
                <a:lnTo>
                  <a:pt x="2266" y="16026"/>
                </a:lnTo>
                <a:lnTo>
                  <a:pt x="2266" y="16026"/>
                </a:lnTo>
                <a:lnTo>
                  <a:pt x="2534" y="16002"/>
                </a:lnTo>
                <a:lnTo>
                  <a:pt x="2777" y="15929"/>
                </a:lnTo>
                <a:lnTo>
                  <a:pt x="2997" y="15832"/>
                </a:lnTo>
                <a:lnTo>
                  <a:pt x="3191" y="15661"/>
                </a:lnTo>
                <a:lnTo>
                  <a:pt x="3191" y="15661"/>
                </a:lnTo>
                <a:lnTo>
                  <a:pt x="3362" y="15466"/>
                </a:lnTo>
                <a:lnTo>
                  <a:pt x="3484" y="15247"/>
                </a:lnTo>
                <a:lnTo>
                  <a:pt x="3557" y="15052"/>
                </a:lnTo>
                <a:lnTo>
                  <a:pt x="3605" y="14833"/>
                </a:lnTo>
                <a:lnTo>
                  <a:pt x="3679" y="14614"/>
                </a:lnTo>
                <a:lnTo>
                  <a:pt x="3752" y="14419"/>
                </a:lnTo>
                <a:lnTo>
                  <a:pt x="3849" y="14200"/>
                </a:lnTo>
                <a:lnTo>
                  <a:pt x="4019" y="14029"/>
                </a:lnTo>
                <a:lnTo>
                  <a:pt x="4019" y="14029"/>
                </a:lnTo>
                <a:lnTo>
                  <a:pt x="4287" y="13786"/>
                </a:lnTo>
                <a:lnTo>
                  <a:pt x="4531" y="13591"/>
                </a:lnTo>
                <a:lnTo>
                  <a:pt x="4750" y="13493"/>
                </a:lnTo>
                <a:lnTo>
                  <a:pt x="4945" y="13445"/>
                </a:lnTo>
                <a:lnTo>
                  <a:pt x="5140" y="13445"/>
                </a:lnTo>
                <a:lnTo>
                  <a:pt x="5310" y="13493"/>
                </a:lnTo>
                <a:lnTo>
                  <a:pt x="5481" y="13615"/>
                </a:lnTo>
                <a:lnTo>
                  <a:pt x="5651" y="13737"/>
                </a:lnTo>
                <a:lnTo>
                  <a:pt x="5822" y="13932"/>
                </a:lnTo>
                <a:lnTo>
                  <a:pt x="5992" y="14127"/>
                </a:lnTo>
                <a:lnTo>
                  <a:pt x="6358" y="14614"/>
                </a:lnTo>
                <a:lnTo>
                  <a:pt x="6796" y="15150"/>
                </a:lnTo>
                <a:lnTo>
                  <a:pt x="7039" y="15442"/>
                </a:lnTo>
                <a:lnTo>
                  <a:pt x="7307" y="15734"/>
                </a:lnTo>
                <a:lnTo>
                  <a:pt x="7307" y="15734"/>
                </a:lnTo>
                <a:lnTo>
                  <a:pt x="7454" y="15856"/>
                </a:lnTo>
                <a:lnTo>
                  <a:pt x="7648" y="15953"/>
                </a:lnTo>
                <a:lnTo>
                  <a:pt x="7819" y="16002"/>
                </a:lnTo>
                <a:lnTo>
                  <a:pt x="8014" y="16026"/>
                </a:lnTo>
                <a:lnTo>
                  <a:pt x="8014" y="16026"/>
                </a:lnTo>
                <a:lnTo>
                  <a:pt x="8111" y="16002"/>
                </a:lnTo>
                <a:lnTo>
                  <a:pt x="8257" y="15929"/>
                </a:lnTo>
                <a:lnTo>
                  <a:pt x="8720" y="15661"/>
                </a:lnTo>
                <a:lnTo>
                  <a:pt x="8988" y="15491"/>
                </a:lnTo>
                <a:lnTo>
                  <a:pt x="9280" y="15271"/>
                </a:lnTo>
                <a:lnTo>
                  <a:pt x="9597" y="15052"/>
                </a:lnTo>
                <a:lnTo>
                  <a:pt x="9889" y="14784"/>
                </a:lnTo>
                <a:lnTo>
                  <a:pt x="10157" y="14516"/>
                </a:lnTo>
                <a:lnTo>
                  <a:pt x="10400" y="14224"/>
                </a:lnTo>
                <a:lnTo>
                  <a:pt x="10595" y="13932"/>
                </a:lnTo>
                <a:lnTo>
                  <a:pt x="10668" y="13786"/>
                </a:lnTo>
                <a:lnTo>
                  <a:pt x="10717" y="13615"/>
                </a:lnTo>
                <a:lnTo>
                  <a:pt x="10766" y="13469"/>
                </a:lnTo>
                <a:lnTo>
                  <a:pt x="10790" y="13323"/>
                </a:lnTo>
                <a:lnTo>
                  <a:pt x="10790" y="13177"/>
                </a:lnTo>
                <a:lnTo>
                  <a:pt x="10766" y="13006"/>
                </a:lnTo>
                <a:lnTo>
                  <a:pt x="10717" y="12860"/>
                </a:lnTo>
                <a:lnTo>
                  <a:pt x="10644" y="12714"/>
                </a:lnTo>
                <a:lnTo>
                  <a:pt x="10547" y="12568"/>
                </a:lnTo>
                <a:lnTo>
                  <a:pt x="10425" y="12422"/>
                </a:lnTo>
                <a:lnTo>
                  <a:pt x="10425" y="12422"/>
                </a:lnTo>
                <a:lnTo>
                  <a:pt x="10230" y="12276"/>
                </a:lnTo>
                <a:lnTo>
                  <a:pt x="10035" y="12178"/>
                </a:lnTo>
                <a:lnTo>
                  <a:pt x="9840" y="12105"/>
                </a:lnTo>
                <a:lnTo>
                  <a:pt x="9621" y="12032"/>
                </a:lnTo>
                <a:lnTo>
                  <a:pt x="9402" y="11983"/>
                </a:lnTo>
                <a:lnTo>
                  <a:pt x="9183" y="11886"/>
                </a:lnTo>
                <a:lnTo>
                  <a:pt x="8988" y="11789"/>
                </a:lnTo>
                <a:lnTo>
                  <a:pt x="8793" y="11618"/>
                </a:lnTo>
                <a:lnTo>
                  <a:pt x="8793" y="11618"/>
                </a:lnTo>
                <a:lnTo>
                  <a:pt x="8623" y="11423"/>
                </a:lnTo>
                <a:lnTo>
                  <a:pt x="8525" y="11204"/>
                </a:lnTo>
                <a:lnTo>
                  <a:pt x="8452" y="10961"/>
                </a:lnTo>
                <a:lnTo>
                  <a:pt x="8428" y="10668"/>
                </a:lnTo>
                <a:lnTo>
                  <a:pt x="8428" y="10668"/>
                </a:lnTo>
                <a:lnTo>
                  <a:pt x="8452" y="10473"/>
                </a:lnTo>
                <a:lnTo>
                  <a:pt x="8476" y="10254"/>
                </a:lnTo>
                <a:lnTo>
                  <a:pt x="8549" y="10059"/>
                </a:lnTo>
                <a:lnTo>
                  <a:pt x="8623" y="9865"/>
                </a:lnTo>
                <a:lnTo>
                  <a:pt x="8720" y="9670"/>
                </a:lnTo>
                <a:lnTo>
                  <a:pt x="8842" y="9475"/>
                </a:lnTo>
                <a:lnTo>
                  <a:pt x="8988" y="9304"/>
                </a:lnTo>
                <a:lnTo>
                  <a:pt x="9134" y="9134"/>
                </a:lnTo>
                <a:lnTo>
                  <a:pt x="9134" y="9134"/>
                </a:lnTo>
                <a:lnTo>
                  <a:pt x="9304" y="8988"/>
                </a:lnTo>
                <a:lnTo>
                  <a:pt x="9475" y="8866"/>
                </a:lnTo>
                <a:lnTo>
                  <a:pt x="9645" y="8744"/>
                </a:lnTo>
                <a:lnTo>
                  <a:pt x="9840" y="8622"/>
                </a:lnTo>
                <a:lnTo>
                  <a:pt x="10035" y="8549"/>
                </a:lnTo>
                <a:lnTo>
                  <a:pt x="10254" y="8476"/>
                </a:lnTo>
                <a:lnTo>
                  <a:pt x="10474" y="8452"/>
                </a:lnTo>
                <a:lnTo>
                  <a:pt x="10668" y="8428"/>
                </a:lnTo>
                <a:lnTo>
                  <a:pt x="10668" y="8428"/>
                </a:lnTo>
                <a:lnTo>
                  <a:pt x="10936" y="8452"/>
                </a:lnTo>
                <a:lnTo>
                  <a:pt x="11180" y="8525"/>
                </a:lnTo>
                <a:lnTo>
                  <a:pt x="11423" y="8622"/>
                </a:lnTo>
                <a:lnTo>
                  <a:pt x="11618" y="8793"/>
                </a:lnTo>
                <a:lnTo>
                  <a:pt x="11618" y="8793"/>
                </a:lnTo>
                <a:lnTo>
                  <a:pt x="11789" y="8988"/>
                </a:lnTo>
                <a:lnTo>
                  <a:pt x="11910" y="9207"/>
                </a:lnTo>
                <a:lnTo>
                  <a:pt x="11984" y="9426"/>
                </a:lnTo>
                <a:lnTo>
                  <a:pt x="12057" y="9645"/>
                </a:lnTo>
                <a:lnTo>
                  <a:pt x="12105" y="9840"/>
                </a:lnTo>
                <a:lnTo>
                  <a:pt x="12178" y="10035"/>
                </a:lnTo>
                <a:lnTo>
                  <a:pt x="12276" y="10230"/>
                </a:lnTo>
                <a:lnTo>
                  <a:pt x="12422" y="10425"/>
                </a:lnTo>
                <a:lnTo>
                  <a:pt x="12422" y="10425"/>
                </a:lnTo>
                <a:lnTo>
                  <a:pt x="12568" y="10547"/>
                </a:lnTo>
                <a:lnTo>
                  <a:pt x="12714" y="10644"/>
                </a:lnTo>
                <a:lnTo>
                  <a:pt x="12860" y="10717"/>
                </a:lnTo>
                <a:lnTo>
                  <a:pt x="13006" y="10766"/>
                </a:lnTo>
                <a:lnTo>
                  <a:pt x="13177" y="10790"/>
                </a:lnTo>
                <a:lnTo>
                  <a:pt x="13323" y="10790"/>
                </a:lnTo>
                <a:lnTo>
                  <a:pt x="13469" y="10766"/>
                </a:lnTo>
                <a:lnTo>
                  <a:pt x="13615" y="10717"/>
                </a:lnTo>
                <a:lnTo>
                  <a:pt x="13786" y="10668"/>
                </a:lnTo>
                <a:lnTo>
                  <a:pt x="13932" y="10595"/>
                </a:lnTo>
                <a:lnTo>
                  <a:pt x="14224" y="10400"/>
                </a:lnTo>
                <a:lnTo>
                  <a:pt x="14516" y="10157"/>
                </a:lnTo>
                <a:lnTo>
                  <a:pt x="14784" y="9889"/>
                </a:lnTo>
                <a:lnTo>
                  <a:pt x="15052" y="9597"/>
                </a:lnTo>
                <a:lnTo>
                  <a:pt x="15271" y="9280"/>
                </a:lnTo>
                <a:lnTo>
                  <a:pt x="15491" y="8988"/>
                </a:lnTo>
                <a:lnTo>
                  <a:pt x="15661" y="8720"/>
                </a:lnTo>
                <a:lnTo>
                  <a:pt x="15929" y="8257"/>
                </a:lnTo>
                <a:lnTo>
                  <a:pt x="16002" y="8111"/>
                </a:lnTo>
                <a:lnTo>
                  <a:pt x="16026" y="8014"/>
                </a:lnTo>
                <a:lnTo>
                  <a:pt x="16026" y="8014"/>
                </a:lnTo>
                <a:lnTo>
                  <a:pt x="16002" y="7819"/>
                </a:lnTo>
                <a:lnTo>
                  <a:pt x="15953" y="7648"/>
                </a:lnTo>
                <a:lnTo>
                  <a:pt x="15856" y="7453"/>
                </a:lnTo>
                <a:lnTo>
                  <a:pt x="15734" y="7307"/>
                </a:lnTo>
                <a:lnTo>
                  <a:pt x="15734" y="7307"/>
                </a:lnTo>
                <a:lnTo>
                  <a:pt x="15442" y="7039"/>
                </a:lnTo>
                <a:lnTo>
                  <a:pt x="15150" y="6796"/>
                </a:lnTo>
                <a:lnTo>
                  <a:pt x="14614" y="6357"/>
                </a:lnTo>
                <a:lnTo>
                  <a:pt x="14127" y="5992"/>
                </a:lnTo>
                <a:lnTo>
                  <a:pt x="13932" y="5822"/>
                </a:lnTo>
                <a:lnTo>
                  <a:pt x="13737" y="5651"/>
                </a:lnTo>
                <a:lnTo>
                  <a:pt x="13615" y="5481"/>
                </a:lnTo>
                <a:lnTo>
                  <a:pt x="13494" y="5310"/>
                </a:lnTo>
                <a:lnTo>
                  <a:pt x="13445" y="5140"/>
                </a:lnTo>
                <a:lnTo>
                  <a:pt x="13445" y="4945"/>
                </a:lnTo>
                <a:lnTo>
                  <a:pt x="13494" y="4750"/>
                </a:lnTo>
                <a:lnTo>
                  <a:pt x="13591" y="4531"/>
                </a:lnTo>
                <a:lnTo>
                  <a:pt x="13761" y="4287"/>
                </a:lnTo>
                <a:lnTo>
                  <a:pt x="14029" y="4019"/>
                </a:lnTo>
                <a:lnTo>
                  <a:pt x="14029" y="4019"/>
                </a:lnTo>
                <a:close/>
              </a:path>
            </a:pathLst>
          </a:custGeom>
          <a:noFill/>
          <a:ln w="12175"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260;p10"/>
          <p:cNvGrpSpPr/>
          <p:nvPr/>
        </p:nvGrpSpPr>
        <p:grpSpPr>
          <a:xfrm>
            <a:off x="8142375" y="4477573"/>
            <a:ext cx="508851" cy="478711"/>
            <a:chOff x="5972700" y="2330200"/>
            <a:chExt cx="411625" cy="387275"/>
          </a:xfrm>
        </p:grpSpPr>
        <p:sp>
          <p:nvSpPr>
            <p:cNvPr id="261" name="Google Shape;261;p10"/>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10"/>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217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10"/>
          <p:cNvGrpSpPr/>
          <p:nvPr/>
        </p:nvGrpSpPr>
        <p:grpSpPr>
          <a:xfrm>
            <a:off x="545621" y="382390"/>
            <a:ext cx="398658" cy="631920"/>
            <a:chOff x="6718575" y="2318625"/>
            <a:chExt cx="256950" cy="407375"/>
          </a:xfrm>
        </p:grpSpPr>
        <p:sp>
          <p:nvSpPr>
            <p:cNvPr id="264" name="Google Shape;264;p10"/>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10"/>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10"/>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10"/>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10"/>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10"/>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10"/>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10"/>
            <p:cNvSpPr/>
            <p:nvPr/>
          </p:nvSpPr>
          <p:spPr>
            <a:xfrm>
              <a:off x="6795900" y="2628550"/>
              <a:ext cx="102300" cy="25"/>
            </a:xfrm>
            <a:custGeom>
              <a:avLst/>
              <a:gdLst/>
              <a:ahLst/>
              <a:cxnLst/>
              <a:rect l="l" t="t" r="r" b="b"/>
              <a:pathLst>
                <a:path w="4092" h="1" fill="none" extrusionOk="0">
                  <a:moveTo>
                    <a:pt x="0" y="1"/>
                  </a:moveTo>
                  <a:lnTo>
                    <a:pt x="4092" y="1"/>
                  </a:lnTo>
                </a:path>
              </a:pathLst>
            </a:custGeom>
            <a:noFill/>
            <a:ln w="12175" cap="rnd" cmpd="sng">
              <a:solidFill>
                <a:srgbClr val="02BDC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2" name="Google Shape;272;p1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rgbClr val="FFFFFF"/>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2901875" y="1033400"/>
            <a:ext cx="5292300" cy="32673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1pPr>
            <a:lvl2pPr marL="914400" lvl="1"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2pPr>
            <a:lvl3pPr marL="1371600" lvl="2"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3pPr>
            <a:lvl4pPr marL="1828800" lvl="3"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4pPr>
            <a:lvl5pPr marL="2286000" lvl="4"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5pPr>
            <a:lvl6pPr marL="2743200" lvl="5"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6pPr>
            <a:lvl7pPr marL="3200400" lvl="6"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7pPr>
            <a:lvl8pPr marL="3657600" lvl="7" indent="-355600">
              <a:spcBef>
                <a:spcPts val="1000"/>
              </a:spcBef>
              <a:spcAft>
                <a:spcPts val="0"/>
              </a:spcAft>
              <a:buClr>
                <a:srgbClr val="A6BCC9"/>
              </a:buClr>
              <a:buSzPts val="2000"/>
              <a:buFont typeface="Lato Light"/>
              <a:buChar char="◦"/>
              <a:defRPr sz="2000">
                <a:solidFill>
                  <a:srgbClr val="4A5C65"/>
                </a:solidFill>
                <a:latin typeface="Lato Light"/>
                <a:ea typeface="Lato Light"/>
                <a:cs typeface="Lato Light"/>
                <a:sym typeface="Lato Light"/>
              </a:defRPr>
            </a:lvl8pPr>
            <a:lvl9pPr marL="4114800" lvl="8" indent="-355600">
              <a:spcBef>
                <a:spcPts val="1000"/>
              </a:spcBef>
              <a:spcAft>
                <a:spcPts val="1000"/>
              </a:spcAft>
              <a:buClr>
                <a:srgbClr val="A6BCC9"/>
              </a:buClr>
              <a:buSzPts val="2000"/>
              <a:buFont typeface="Lato Light"/>
              <a:buChar char="◦"/>
              <a:defRPr sz="2000">
                <a:solidFill>
                  <a:srgbClr val="4A5C65"/>
                </a:solidFill>
                <a:latin typeface="Lato Light"/>
                <a:ea typeface="Lato Light"/>
                <a:cs typeface="Lato Light"/>
                <a:sym typeface="Lato Light"/>
              </a:defRPr>
            </a:lvl9pPr>
          </a:lstStyle>
          <a:p>
            <a:endParaRPr/>
          </a:p>
        </p:txBody>
      </p:sp>
      <p:sp>
        <p:nvSpPr>
          <p:cNvPr id="7" name="Google Shape;7;p1"/>
          <p:cNvSpPr txBox="1">
            <a:spLocks noGrp="1"/>
          </p:cNvSpPr>
          <p:nvPr>
            <p:ph type="title"/>
          </p:nvPr>
        </p:nvSpPr>
        <p:spPr>
          <a:xfrm>
            <a:off x="144075" y="559475"/>
            <a:ext cx="2142000" cy="26304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1pPr>
            <a:lvl2pPr lvl="1">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2pPr>
            <a:lvl3pPr lvl="2">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3pPr>
            <a:lvl4pPr lvl="3">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4pPr>
            <a:lvl5pPr lvl="4">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5pPr>
            <a:lvl6pPr lvl="5">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6pPr>
            <a:lvl7pPr lvl="6">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7pPr>
            <a:lvl8pPr lvl="7">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8pPr>
            <a:lvl9pPr lvl="8">
              <a:spcBef>
                <a:spcPts val="0"/>
              </a:spcBef>
              <a:spcAft>
                <a:spcPts val="0"/>
              </a:spcAft>
              <a:buClr>
                <a:srgbClr val="FFFFFF"/>
              </a:buClr>
              <a:buSzPts val="2000"/>
              <a:buFont typeface="Roboto Slab Light"/>
              <a:buNone/>
              <a:defRPr sz="2000">
                <a:solidFill>
                  <a:srgbClr val="FFFFFF"/>
                </a:solidFill>
                <a:latin typeface="Roboto Slab Light"/>
                <a:ea typeface="Roboto Slab Light"/>
                <a:cs typeface="Roboto Slab Light"/>
                <a:sym typeface="Roboto Slab Light"/>
              </a:defRPr>
            </a:lvl9pPr>
          </a:lstStyle>
          <a:p>
            <a:endParaRPr/>
          </a:p>
        </p:txBody>
      </p:sp>
      <p:sp>
        <p:nvSpPr>
          <p:cNvPr id="8" name="Google Shape;8;p1"/>
          <p:cNvSpPr txBox="1">
            <a:spLocks noGrp="1"/>
          </p:cNvSpPr>
          <p:nvPr>
            <p:ph type="sldNum" idx="12"/>
          </p:nvPr>
        </p:nvSpPr>
        <p:spPr>
          <a:xfrm>
            <a:off x="8117984" y="418063"/>
            <a:ext cx="548700" cy="393600"/>
          </a:xfrm>
          <a:prstGeom prst="rect">
            <a:avLst/>
          </a:prstGeom>
          <a:noFill/>
          <a:ln>
            <a:noFill/>
          </a:ln>
        </p:spPr>
        <p:txBody>
          <a:bodyPr spcFirstLastPara="1" wrap="square" lIns="91425" tIns="91425" rIns="91425" bIns="91425" anchor="ctr" anchorCtr="0">
            <a:noAutofit/>
          </a:bodyPr>
          <a:lstStyle>
            <a:lvl1pPr lvl="0" algn="r">
              <a:buNone/>
              <a:defRPr sz="1200">
                <a:solidFill>
                  <a:srgbClr val="A6BCC9"/>
                </a:solidFill>
                <a:latin typeface="Lato Light"/>
                <a:ea typeface="Lato Light"/>
                <a:cs typeface="Lato Light"/>
                <a:sym typeface="Lato Light"/>
              </a:defRPr>
            </a:lvl1pPr>
            <a:lvl2pPr lvl="1" algn="r">
              <a:buNone/>
              <a:defRPr sz="1200">
                <a:solidFill>
                  <a:srgbClr val="A6BCC9"/>
                </a:solidFill>
                <a:latin typeface="Lato Light"/>
                <a:ea typeface="Lato Light"/>
                <a:cs typeface="Lato Light"/>
                <a:sym typeface="Lato Light"/>
              </a:defRPr>
            </a:lvl2pPr>
            <a:lvl3pPr lvl="2" algn="r">
              <a:buNone/>
              <a:defRPr sz="1200">
                <a:solidFill>
                  <a:srgbClr val="A6BCC9"/>
                </a:solidFill>
                <a:latin typeface="Lato Light"/>
                <a:ea typeface="Lato Light"/>
                <a:cs typeface="Lato Light"/>
                <a:sym typeface="Lato Light"/>
              </a:defRPr>
            </a:lvl3pPr>
            <a:lvl4pPr lvl="3" algn="r">
              <a:buNone/>
              <a:defRPr sz="1200">
                <a:solidFill>
                  <a:srgbClr val="A6BCC9"/>
                </a:solidFill>
                <a:latin typeface="Lato Light"/>
                <a:ea typeface="Lato Light"/>
                <a:cs typeface="Lato Light"/>
                <a:sym typeface="Lato Light"/>
              </a:defRPr>
            </a:lvl4pPr>
            <a:lvl5pPr lvl="4" algn="r">
              <a:buNone/>
              <a:defRPr sz="1200">
                <a:solidFill>
                  <a:srgbClr val="A6BCC9"/>
                </a:solidFill>
                <a:latin typeface="Lato Light"/>
                <a:ea typeface="Lato Light"/>
                <a:cs typeface="Lato Light"/>
                <a:sym typeface="Lato Light"/>
              </a:defRPr>
            </a:lvl5pPr>
            <a:lvl6pPr lvl="5" algn="r">
              <a:buNone/>
              <a:defRPr sz="1200">
                <a:solidFill>
                  <a:srgbClr val="A6BCC9"/>
                </a:solidFill>
                <a:latin typeface="Lato Light"/>
                <a:ea typeface="Lato Light"/>
                <a:cs typeface="Lato Light"/>
                <a:sym typeface="Lato Light"/>
              </a:defRPr>
            </a:lvl6pPr>
            <a:lvl7pPr lvl="6" algn="r">
              <a:buNone/>
              <a:defRPr sz="1200">
                <a:solidFill>
                  <a:srgbClr val="A6BCC9"/>
                </a:solidFill>
                <a:latin typeface="Lato Light"/>
                <a:ea typeface="Lato Light"/>
                <a:cs typeface="Lato Light"/>
                <a:sym typeface="Lato Light"/>
              </a:defRPr>
            </a:lvl7pPr>
            <a:lvl8pPr lvl="7" algn="r">
              <a:buNone/>
              <a:defRPr sz="1200">
                <a:solidFill>
                  <a:srgbClr val="A6BCC9"/>
                </a:solidFill>
                <a:latin typeface="Lato Light"/>
                <a:ea typeface="Lato Light"/>
                <a:cs typeface="Lato Light"/>
                <a:sym typeface="Lato Light"/>
              </a:defRPr>
            </a:lvl8pPr>
            <a:lvl9pPr lvl="8" algn="r">
              <a:buNone/>
              <a:defRPr sz="1200">
                <a:solidFill>
                  <a:srgbClr val="A6BCC9"/>
                </a:solidFill>
                <a:latin typeface="Lato Light"/>
                <a:ea typeface="Lato Light"/>
                <a:cs typeface="Lato Light"/>
                <a:sym typeface="Lato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8.jp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image" Target="../media/image13.jpg"/><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hyperlink" Target="mailto:dennisglasgow82@yahoo.com" TargetMode="External"/><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hyperlink" Target="mailto:dennis@youthcoalition.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88"/>
        <p:cNvGrpSpPr/>
        <p:nvPr/>
      </p:nvGrpSpPr>
      <p:grpSpPr>
        <a:xfrm>
          <a:off x="0" y="0"/>
          <a:ext cx="0" cy="0"/>
          <a:chOff x="0" y="0"/>
          <a:chExt cx="0" cy="0"/>
        </a:xfrm>
      </p:grpSpPr>
      <p:sp>
        <p:nvSpPr>
          <p:cNvPr id="389" name="Google Shape;389;p15"/>
          <p:cNvSpPr txBox="1">
            <a:spLocks noGrp="1"/>
          </p:cNvSpPr>
          <p:nvPr>
            <p:ph type="ctrTitle"/>
          </p:nvPr>
        </p:nvSpPr>
        <p:spPr>
          <a:xfrm>
            <a:off x="2732550" y="919650"/>
            <a:ext cx="3678900" cy="3304200"/>
          </a:xfrm>
          <a:prstGeom prst="rect">
            <a:avLst/>
          </a:prstGeom>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400" b="1" dirty="0">
                <a:latin typeface="Roboto Slab"/>
                <a:ea typeface="Roboto Slab"/>
                <a:cs typeface="Roboto Slab"/>
                <a:sym typeface="Roboto Slab"/>
              </a:rPr>
              <a:t>Universal Access to Adolescent Sexual and Reproductive Health, HFLE and CSE – Successes and Untapped Opportunities</a:t>
            </a:r>
            <a:endParaRPr sz="1400" b="1" dirty="0">
              <a:latin typeface="Roboto Slab"/>
              <a:ea typeface="Roboto Slab"/>
              <a:cs typeface="Roboto Slab"/>
              <a:sym typeface="Roboto Slab"/>
            </a:endParaRPr>
          </a:p>
          <a:p>
            <a:pPr marL="0" lvl="0" indent="0" algn="l" rtl="0">
              <a:lnSpc>
                <a:spcPct val="115000"/>
              </a:lnSpc>
              <a:spcBef>
                <a:spcPts val="0"/>
              </a:spcBef>
              <a:spcAft>
                <a:spcPts val="0"/>
              </a:spcAft>
              <a:buNone/>
            </a:pPr>
            <a:r>
              <a:rPr lang="en" sz="1400" b="1" dirty="0">
                <a:latin typeface="Roboto Slab"/>
                <a:ea typeface="Roboto Slab"/>
                <a:cs typeface="Roboto Slab"/>
                <a:sym typeface="Roboto Slab"/>
              </a:rPr>
              <a:t>			</a:t>
            </a:r>
            <a:endParaRPr sz="1400" b="1" dirty="0">
              <a:latin typeface="Roboto Slab"/>
              <a:ea typeface="Roboto Slab"/>
              <a:cs typeface="Roboto Slab"/>
              <a:sym typeface="Roboto Slab"/>
            </a:endParaRPr>
          </a:p>
          <a:p>
            <a:pPr marL="914400" lvl="0" indent="457200" algn="l" rtl="0">
              <a:lnSpc>
                <a:spcPct val="115000"/>
              </a:lnSpc>
              <a:spcBef>
                <a:spcPts val="0"/>
              </a:spcBef>
              <a:spcAft>
                <a:spcPts val="0"/>
              </a:spcAft>
              <a:buNone/>
            </a:pPr>
            <a:r>
              <a:rPr lang="en" sz="1400" b="1" dirty="0">
                <a:latin typeface="Roboto Slab"/>
                <a:ea typeface="Roboto Slab"/>
                <a:cs typeface="Roboto Slab"/>
                <a:sym typeface="Roboto Slab"/>
              </a:rPr>
              <a:t>-Youth Perspective</a:t>
            </a:r>
            <a:endParaRPr sz="1400" b="1" dirty="0">
              <a:latin typeface="Roboto Slab"/>
              <a:ea typeface="Roboto Slab"/>
              <a:cs typeface="Roboto Slab"/>
              <a:sym typeface="Roboto Slab"/>
            </a:endParaRPr>
          </a:p>
          <a:p>
            <a:pPr marL="0" lvl="0" indent="0" algn="l" rtl="0">
              <a:lnSpc>
                <a:spcPct val="115000"/>
              </a:lnSpc>
              <a:spcBef>
                <a:spcPts val="0"/>
              </a:spcBef>
              <a:spcAft>
                <a:spcPts val="0"/>
              </a:spcAft>
              <a:buClr>
                <a:schemeClr val="dk1"/>
              </a:buClr>
              <a:buSzPts val="1100"/>
              <a:buFont typeface="Arial"/>
              <a:buNone/>
            </a:pPr>
            <a:r>
              <a:rPr lang="en" sz="1400" b="1" dirty="0">
                <a:latin typeface="Roboto Slab"/>
                <a:ea typeface="Roboto Slab"/>
                <a:cs typeface="Roboto Slab"/>
                <a:sym typeface="Roboto Slab"/>
              </a:rPr>
              <a:t>          Presented by: Mr. Dennis Glasgow </a:t>
            </a:r>
            <a:endParaRPr sz="1400" b="1" dirty="0">
              <a:latin typeface="Roboto Slab"/>
              <a:ea typeface="Roboto Slab"/>
              <a:cs typeface="Roboto Slab"/>
              <a:sym typeface="Roboto Slab"/>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4"/>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Important Points to Note about HFLE in the Caribbean. </a:t>
            </a:r>
            <a:endParaRPr/>
          </a:p>
        </p:txBody>
      </p:sp>
      <p:sp>
        <p:nvSpPr>
          <p:cNvPr id="458" name="Google Shape;458;p24"/>
          <p:cNvSpPr txBox="1">
            <a:spLocks noGrp="1"/>
          </p:cNvSpPr>
          <p:nvPr>
            <p:ph type="body" idx="1"/>
          </p:nvPr>
        </p:nvSpPr>
        <p:spPr>
          <a:xfrm>
            <a:off x="2683000" y="1428750"/>
            <a:ext cx="1858800" cy="29010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b="1" dirty="0"/>
              <a:t>HFLE should be delivered to </a:t>
            </a:r>
            <a:r>
              <a:rPr lang="en" b="1" dirty="0" smtClean="0"/>
              <a:t>IN- </a:t>
            </a:r>
            <a:r>
              <a:rPr lang="en" b="1" dirty="0"/>
              <a:t>&amp; </a:t>
            </a:r>
            <a:r>
              <a:rPr lang="en" b="1" dirty="0" smtClean="0"/>
              <a:t>OUT-of-school </a:t>
            </a:r>
            <a:r>
              <a:rPr lang="en" b="1" dirty="0"/>
              <a:t>youth. </a:t>
            </a:r>
            <a:endParaRPr b="1" dirty="0"/>
          </a:p>
          <a:p>
            <a:pPr marL="0" lvl="0" indent="0" algn="just" rtl="0">
              <a:spcBef>
                <a:spcPts val="1000"/>
              </a:spcBef>
              <a:spcAft>
                <a:spcPts val="0"/>
              </a:spcAft>
              <a:buNone/>
            </a:pPr>
            <a:r>
              <a:rPr lang="en" dirty="0"/>
              <a:t>In some cases, HFLE is still not  timetabled subject so many youth in school do not have access to it. </a:t>
            </a:r>
            <a:endParaRPr dirty="0"/>
          </a:p>
          <a:p>
            <a:pPr marL="0" lvl="0" indent="0" algn="just" rtl="0">
              <a:spcBef>
                <a:spcPts val="1000"/>
              </a:spcBef>
              <a:spcAft>
                <a:spcPts val="1000"/>
              </a:spcAft>
              <a:buNone/>
            </a:pPr>
            <a:r>
              <a:rPr lang="en" dirty="0" smtClean="0"/>
              <a:t>Out-of-school </a:t>
            </a:r>
            <a:r>
              <a:rPr lang="en" dirty="0"/>
              <a:t>youth in some places do not have any access to it all all</a:t>
            </a:r>
            <a:r>
              <a:rPr lang="en" dirty="0" smtClean="0"/>
              <a:t>.</a:t>
            </a:r>
            <a:endParaRPr dirty="0"/>
          </a:p>
        </p:txBody>
      </p:sp>
      <p:sp>
        <p:nvSpPr>
          <p:cNvPr id="459" name="Google Shape;459;p24"/>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b="1" dirty="0"/>
              <a:t>HFLE is Not Timetabled </a:t>
            </a:r>
            <a:endParaRPr b="1" dirty="0"/>
          </a:p>
          <a:p>
            <a:pPr marL="0" lvl="0" indent="0" algn="just" rtl="0">
              <a:spcBef>
                <a:spcPts val="1000"/>
              </a:spcBef>
              <a:spcAft>
                <a:spcPts val="1000"/>
              </a:spcAft>
              <a:buNone/>
            </a:pPr>
            <a:r>
              <a:rPr lang="en" dirty="0"/>
              <a:t>In some countries, there is no time specifically dedicated to the delivery of HFLE so by extension, institutions do not see the importance of its delivery. </a:t>
            </a:r>
            <a:endParaRPr dirty="0"/>
          </a:p>
        </p:txBody>
      </p:sp>
      <p:sp>
        <p:nvSpPr>
          <p:cNvPr id="460" name="Google Shape;460;p24"/>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b="1" dirty="0"/>
              <a:t>Lack of Strategic  Partnerships that aid in the delivery of HFLE. </a:t>
            </a:r>
            <a:endParaRPr b="1" dirty="0"/>
          </a:p>
          <a:p>
            <a:pPr marL="0" lvl="0" indent="0" algn="just" rtl="0">
              <a:spcBef>
                <a:spcPts val="1000"/>
              </a:spcBef>
              <a:spcAft>
                <a:spcPts val="1000"/>
              </a:spcAft>
              <a:buNone/>
            </a:pPr>
            <a:r>
              <a:rPr lang="en" dirty="0"/>
              <a:t>This is important, since these partnerships can ensure young people in schools without HFLE teachers, still have the requisite information and life skills development. </a:t>
            </a:r>
            <a:endParaRPr dirty="0"/>
          </a:p>
        </p:txBody>
      </p:sp>
      <p:sp>
        <p:nvSpPr>
          <p:cNvPr id="461" name="Google Shape;461;p2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Google Shape;466;p25"/>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Important Points to Note about HFLE in the Caribbean. </a:t>
            </a:r>
            <a:endParaRPr/>
          </a:p>
        </p:txBody>
      </p:sp>
      <p:sp>
        <p:nvSpPr>
          <p:cNvPr id="467" name="Google Shape;467;p25"/>
          <p:cNvSpPr txBox="1">
            <a:spLocks noGrp="1"/>
          </p:cNvSpPr>
          <p:nvPr>
            <p:ph type="body" idx="1"/>
          </p:nvPr>
        </p:nvSpPr>
        <p:spPr>
          <a:xfrm>
            <a:off x="2683000" y="1428750"/>
            <a:ext cx="1858800" cy="29010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b="1" dirty="0"/>
              <a:t>HFLE is mandated from ages 10 to 14, in some cases.</a:t>
            </a:r>
            <a:endParaRPr b="1" dirty="0"/>
          </a:p>
          <a:p>
            <a:pPr marL="0" lvl="0" indent="0" algn="just" rtl="0">
              <a:spcBef>
                <a:spcPts val="1000"/>
              </a:spcBef>
              <a:spcAft>
                <a:spcPts val="1000"/>
              </a:spcAft>
              <a:buNone/>
            </a:pPr>
            <a:r>
              <a:rPr lang="en" dirty="0"/>
              <a:t>An HFLE Curriculum exists, specifically for these ages. However, </a:t>
            </a:r>
            <a:r>
              <a:rPr lang="en" dirty="0" smtClean="0"/>
              <a:t> </a:t>
            </a:r>
            <a:r>
              <a:rPr lang="en" dirty="0"/>
              <a:t>rigorous HFLE is not present from nursery to secondary school. Usually, the curricula ends in </a:t>
            </a:r>
            <a:r>
              <a:rPr lang="en" dirty="0" smtClean="0"/>
              <a:t>the third year </a:t>
            </a:r>
            <a:r>
              <a:rPr lang="en" dirty="0"/>
              <a:t>of high school. </a:t>
            </a:r>
            <a:endParaRPr dirty="0"/>
          </a:p>
        </p:txBody>
      </p:sp>
      <p:sp>
        <p:nvSpPr>
          <p:cNvPr id="468" name="Google Shape;468;p25"/>
          <p:cNvSpPr txBox="1">
            <a:spLocks noGrp="1"/>
          </p:cNvSpPr>
          <p:nvPr>
            <p:ph type="body" idx="2"/>
          </p:nvPr>
        </p:nvSpPr>
        <p:spPr>
          <a:xfrm>
            <a:off x="4637114" y="1428750"/>
            <a:ext cx="1858800" cy="27393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b="1" dirty="0"/>
              <a:t>HFLE is Not Examinable. </a:t>
            </a:r>
            <a:endParaRPr b="1" dirty="0"/>
          </a:p>
          <a:p>
            <a:pPr marL="0" lvl="0" indent="0" algn="just" rtl="0">
              <a:spcBef>
                <a:spcPts val="1000"/>
              </a:spcBef>
              <a:spcAft>
                <a:spcPts val="1000"/>
              </a:spcAft>
              <a:buNone/>
            </a:pPr>
            <a:r>
              <a:rPr lang="en" dirty="0"/>
              <a:t>There is an argument as to whether HFLE will be taken more seriously if it is examinable, or if it will be too much pressure for the young people who are already being tested in 10 and more subjects.  </a:t>
            </a:r>
            <a:endParaRPr dirty="0"/>
          </a:p>
        </p:txBody>
      </p:sp>
      <p:sp>
        <p:nvSpPr>
          <p:cNvPr id="469" name="Google Shape;469;p25"/>
          <p:cNvSpPr txBox="1">
            <a:spLocks noGrp="1"/>
          </p:cNvSpPr>
          <p:nvPr>
            <p:ph type="body" idx="3"/>
          </p:nvPr>
        </p:nvSpPr>
        <p:spPr>
          <a:xfrm>
            <a:off x="6591228" y="1428750"/>
            <a:ext cx="1858800" cy="27393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b="1" dirty="0"/>
              <a:t>Lack of Trained Teachers to Deliver HFLE. </a:t>
            </a:r>
            <a:endParaRPr b="1" dirty="0"/>
          </a:p>
          <a:p>
            <a:pPr marL="0" lvl="0" indent="0" algn="just" rtl="0">
              <a:spcBef>
                <a:spcPts val="1000"/>
              </a:spcBef>
              <a:spcAft>
                <a:spcPts val="1000"/>
              </a:spcAft>
              <a:buNone/>
            </a:pPr>
            <a:r>
              <a:rPr lang="en" dirty="0"/>
              <a:t>Lack of specialisation at a </a:t>
            </a:r>
            <a:r>
              <a:rPr lang="en" dirty="0" smtClean="0"/>
              <a:t>teachers’ </a:t>
            </a:r>
            <a:r>
              <a:rPr lang="en" dirty="0"/>
              <a:t>training level, has led to a lack of trained educators to deliver such a sensitive subject as HFLE. </a:t>
            </a:r>
            <a:endParaRPr dirty="0"/>
          </a:p>
        </p:txBody>
      </p:sp>
      <p:sp>
        <p:nvSpPr>
          <p:cNvPr id="470" name="Google Shape;470;p2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26"/>
          <p:cNvSpPr txBox="1">
            <a:spLocks noGrp="1"/>
          </p:cNvSpPr>
          <p:nvPr>
            <p:ph type="body" idx="1"/>
          </p:nvPr>
        </p:nvSpPr>
        <p:spPr>
          <a:xfrm flipH="1">
            <a:off x="2723700" y="557800"/>
            <a:ext cx="5296500" cy="1688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CSE IS NOT HFLE</a:t>
            </a:r>
            <a:endParaRPr b="1" dirty="0"/>
          </a:p>
          <a:p>
            <a:pPr marL="0" lvl="0" indent="0" algn="just" rtl="0">
              <a:spcBef>
                <a:spcPts val="1000"/>
              </a:spcBef>
              <a:spcAft>
                <a:spcPts val="1000"/>
              </a:spcAft>
              <a:buNone/>
            </a:pPr>
            <a:r>
              <a:rPr lang="en" dirty="0"/>
              <a:t>While Guyana and Jamaica have made notable reviews to include more CSE in the HFLE curriculum; the two are not the same. </a:t>
            </a:r>
            <a:endParaRPr dirty="0"/>
          </a:p>
        </p:txBody>
      </p:sp>
      <p:sp>
        <p:nvSpPr>
          <p:cNvPr id="476" name="Google Shape;476;p26"/>
          <p:cNvSpPr txBox="1">
            <a:spLocks noGrp="1"/>
          </p:cNvSpPr>
          <p:nvPr>
            <p:ph type="title"/>
          </p:nvPr>
        </p:nvSpPr>
        <p:spPr>
          <a:xfrm>
            <a:off x="87250" y="4180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700"/>
              <a:t>COMPREHENSIVE </a:t>
            </a:r>
            <a:endParaRPr sz="1700"/>
          </a:p>
          <a:p>
            <a:pPr marL="0" lvl="0" indent="0" algn="l" rtl="0">
              <a:spcBef>
                <a:spcPts val="0"/>
              </a:spcBef>
              <a:spcAft>
                <a:spcPts val="0"/>
              </a:spcAft>
              <a:buNone/>
            </a:pPr>
            <a:r>
              <a:rPr lang="en" sz="1700"/>
              <a:t>SEXUALI TY EDUCATION (CSE) </a:t>
            </a:r>
            <a:endParaRPr sz="1700"/>
          </a:p>
        </p:txBody>
      </p:sp>
      <p:sp>
        <p:nvSpPr>
          <p:cNvPr id="477" name="Google Shape;477;p26"/>
          <p:cNvSpPr txBox="1">
            <a:spLocks noGrp="1"/>
          </p:cNvSpPr>
          <p:nvPr>
            <p:ph type="body" idx="2"/>
          </p:nvPr>
        </p:nvSpPr>
        <p:spPr>
          <a:xfrm>
            <a:off x="2326075" y="2246200"/>
            <a:ext cx="5598900" cy="23118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None/>
            </a:pPr>
            <a:r>
              <a:rPr lang="en" b="1" dirty="0"/>
              <a:t>CSE IS (UNESCO) </a:t>
            </a:r>
            <a:endParaRPr b="1" dirty="0"/>
          </a:p>
          <a:p>
            <a:pPr marL="0" lvl="0" indent="0" algn="just" rtl="0">
              <a:spcBef>
                <a:spcPts val="1000"/>
              </a:spcBef>
              <a:spcAft>
                <a:spcPts val="1000"/>
              </a:spcAft>
              <a:buNone/>
            </a:pPr>
            <a:r>
              <a:rPr lang="en" sz="1400" dirty="0"/>
              <a:t>Comprehensive sexuality education (CSE) is a curriculum-based process of teaching and learning about the cognitive, emotional, physical and social aspects of sexuality. It aims to equip children and young people with knowledge, skills, attitudes and values that will empower them to: realize their health, well-being and dignity; develop respectful social and sexual relationships; consider how their choices affect their own well-being and that of others; and, understand and ensure the protection of their rights throughout their lives.</a:t>
            </a:r>
            <a:endParaRPr sz="1400" dirty="0"/>
          </a:p>
        </p:txBody>
      </p:sp>
      <p:sp>
        <p:nvSpPr>
          <p:cNvPr id="478" name="Google Shape;478;p2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482"/>
        <p:cNvGrpSpPr/>
        <p:nvPr/>
      </p:nvGrpSpPr>
      <p:grpSpPr>
        <a:xfrm>
          <a:off x="0" y="0"/>
          <a:ext cx="0" cy="0"/>
          <a:chOff x="0" y="0"/>
          <a:chExt cx="0" cy="0"/>
        </a:xfrm>
      </p:grpSpPr>
      <p:sp>
        <p:nvSpPr>
          <p:cNvPr id="483" name="Google Shape;483;p27"/>
          <p:cNvSpPr/>
          <p:nvPr/>
        </p:nvSpPr>
        <p:spPr>
          <a:xfrm>
            <a:off x="3459600" y="628000"/>
            <a:ext cx="2224800" cy="2224800"/>
          </a:xfrm>
          <a:prstGeom prst="ellipse">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27"/>
          <p:cNvSpPr txBox="1">
            <a:spLocks noGrp="1"/>
          </p:cNvSpPr>
          <p:nvPr>
            <p:ph type="ctrTitle" idx="4294967295"/>
          </p:nvPr>
        </p:nvSpPr>
        <p:spPr>
          <a:xfrm>
            <a:off x="989800" y="2708950"/>
            <a:ext cx="7272000" cy="1833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000"/>
              <a:t>What are some of the Untapped Opportunities in HFLE and CSE?</a:t>
            </a:r>
            <a:r>
              <a:rPr lang="en" sz="6000"/>
              <a:t> </a:t>
            </a:r>
            <a:endParaRPr sz="6000"/>
          </a:p>
        </p:txBody>
      </p:sp>
      <p:grpSp>
        <p:nvGrpSpPr>
          <p:cNvPr id="485" name="Google Shape;485;p27"/>
          <p:cNvGrpSpPr/>
          <p:nvPr/>
        </p:nvGrpSpPr>
        <p:grpSpPr>
          <a:xfrm>
            <a:off x="3789798" y="811682"/>
            <a:ext cx="1447570" cy="1447577"/>
            <a:chOff x="6643075" y="3664250"/>
            <a:chExt cx="407950" cy="407975"/>
          </a:xfrm>
        </p:grpSpPr>
        <p:sp>
          <p:nvSpPr>
            <p:cNvPr id="486" name="Google Shape;486;p27"/>
            <p:cNvSpPr/>
            <p:nvPr/>
          </p:nvSpPr>
          <p:spPr>
            <a:xfrm>
              <a:off x="6794075" y="3815250"/>
              <a:ext cx="211300" cy="211300"/>
            </a:xfrm>
            <a:custGeom>
              <a:avLst/>
              <a:gdLst/>
              <a:ahLst/>
              <a:cxnLst/>
              <a:rect l="l" t="t" r="r" b="b"/>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27"/>
            <p:cNvSpPr/>
            <p:nvPr/>
          </p:nvSpPr>
          <p:spPr>
            <a:xfrm>
              <a:off x="6643075" y="3664250"/>
              <a:ext cx="407950" cy="407975"/>
            </a:xfrm>
            <a:custGeom>
              <a:avLst/>
              <a:gdLst/>
              <a:ahLst/>
              <a:cxnLst/>
              <a:rect l="l" t="t" r="r" b="b"/>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975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8" name="Google Shape;488;p27"/>
          <p:cNvGrpSpPr/>
          <p:nvPr/>
        </p:nvGrpSpPr>
        <p:grpSpPr>
          <a:xfrm rot="-587344">
            <a:off x="3600928" y="2274183"/>
            <a:ext cx="595166" cy="595133"/>
            <a:chOff x="576250" y="4319400"/>
            <a:chExt cx="442075" cy="442050"/>
          </a:xfrm>
        </p:grpSpPr>
        <p:sp>
          <p:nvSpPr>
            <p:cNvPr id="489" name="Google Shape;489;p27"/>
            <p:cNvSpPr/>
            <p:nvPr/>
          </p:nvSpPr>
          <p:spPr>
            <a:xfrm>
              <a:off x="576250" y="4319400"/>
              <a:ext cx="442075" cy="442050"/>
            </a:xfrm>
            <a:custGeom>
              <a:avLst/>
              <a:gdLst/>
              <a:ahLst/>
              <a:cxnLst/>
              <a:rect l="l" t="t" r="r" b="b"/>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27"/>
            <p:cNvSpPr/>
            <p:nvPr/>
          </p:nvSpPr>
          <p:spPr>
            <a:xfrm>
              <a:off x="595725" y="4668875"/>
              <a:ext cx="73100" cy="73100"/>
            </a:xfrm>
            <a:custGeom>
              <a:avLst/>
              <a:gdLst/>
              <a:ahLst/>
              <a:cxnLst/>
              <a:rect l="l" t="t" r="r" b="b"/>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27"/>
            <p:cNvSpPr/>
            <p:nvPr/>
          </p:nvSpPr>
          <p:spPr>
            <a:xfrm>
              <a:off x="652350" y="4711500"/>
              <a:ext cx="46925" cy="46925"/>
            </a:xfrm>
            <a:custGeom>
              <a:avLst/>
              <a:gdLst/>
              <a:ahLst/>
              <a:cxnLst/>
              <a:rect l="l" t="t" r="r" b="b"/>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27"/>
            <p:cNvSpPr/>
            <p:nvPr/>
          </p:nvSpPr>
          <p:spPr>
            <a:xfrm>
              <a:off x="579300" y="4638450"/>
              <a:ext cx="46900" cy="46900"/>
            </a:xfrm>
            <a:custGeom>
              <a:avLst/>
              <a:gdLst/>
              <a:ahLst/>
              <a:cxnLst/>
              <a:rect l="l" t="t" r="r" b="b"/>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C4067"/>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3" name="Google Shape;493;p27"/>
          <p:cNvSpPr/>
          <p:nvPr/>
        </p:nvSpPr>
        <p:spPr>
          <a:xfrm>
            <a:off x="3593939" y="962288"/>
            <a:ext cx="226251" cy="21606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27"/>
          <p:cNvSpPr/>
          <p:nvPr/>
        </p:nvSpPr>
        <p:spPr>
          <a:xfrm rot="2697328">
            <a:off x="5346647" y="2148789"/>
            <a:ext cx="343459" cy="327947"/>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27"/>
          <p:cNvSpPr/>
          <p:nvPr/>
        </p:nvSpPr>
        <p:spPr>
          <a:xfrm>
            <a:off x="5356714" y="1881143"/>
            <a:ext cx="137570" cy="131429"/>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27"/>
          <p:cNvSpPr/>
          <p:nvPr/>
        </p:nvSpPr>
        <p:spPr>
          <a:xfrm rot="1280404">
            <a:off x="3589575" y="1613971"/>
            <a:ext cx="137564" cy="131398"/>
          </a:xfrm>
          <a:custGeom>
            <a:avLst/>
            <a:gdLst/>
            <a:ahLst/>
            <a:cxnLst/>
            <a:rect l="l" t="t" r="r" b="b"/>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B6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2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2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14</a:t>
            </a:fld>
            <a:endParaRPr/>
          </a:p>
        </p:txBody>
      </p:sp>
      <p:sp>
        <p:nvSpPr>
          <p:cNvPr id="503" name="Google Shape;503;p28"/>
          <p:cNvSpPr txBox="1">
            <a:spLocks noGrp="1"/>
          </p:cNvSpPr>
          <p:nvPr>
            <p:ph type="title" idx="4294967295"/>
          </p:nvPr>
        </p:nvSpPr>
        <p:spPr>
          <a:xfrm>
            <a:off x="1143000" y="310275"/>
            <a:ext cx="1945200" cy="21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Roboto Slab"/>
                <a:ea typeface="Roboto Slab"/>
                <a:cs typeface="Roboto Slab"/>
                <a:sym typeface="Roboto Slab"/>
              </a:rPr>
              <a:t>What can be done? </a:t>
            </a:r>
            <a:endParaRPr sz="2400" b="1">
              <a:latin typeface="Roboto Slab"/>
              <a:ea typeface="Roboto Slab"/>
              <a:cs typeface="Roboto Slab"/>
              <a:sym typeface="Roboto Slab"/>
            </a:endParaRPr>
          </a:p>
        </p:txBody>
      </p:sp>
      <p:sp>
        <p:nvSpPr>
          <p:cNvPr id="504" name="Google Shape;504;p28"/>
          <p:cNvSpPr txBox="1">
            <a:spLocks noGrp="1"/>
          </p:cNvSpPr>
          <p:nvPr>
            <p:ph type="body" idx="4294967295"/>
          </p:nvPr>
        </p:nvSpPr>
        <p:spPr>
          <a:xfrm>
            <a:off x="2901875" y="1033400"/>
            <a:ext cx="5292300" cy="3504300"/>
          </a:xfrm>
          <a:prstGeom prst="rect">
            <a:avLst/>
          </a:prstGeom>
        </p:spPr>
        <p:txBody>
          <a:bodyPr spcFirstLastPara="1" wrap="square" lIns="91425" tIns="91425" rIns="91425" bIns="91425" anchor="t" anchorCtr="0">
            <a:noAutofit/>
          </a:bodyPr>
          <a:lstStyle/>
          <a:p>
            <a:pPr marL="457200" lvl="0" indent="-355600" algn="just" rtl="0">
              <a:spcBef>
                <a:spcPts val="600"/>
              </a:spcBef>
              <a:spcAft>
                <a:spcPts val="0"/>
              </a:spcAft>
              <a:buClr>
                <a:srgbClr val="FFFFFF"/>
              </a:buClr>
              <a:buSzPts val="2000"/>
              <a:buChar char="●"/>
            </a:pPr>
            <a:r>
              <a:rPr lang="en" dirty="0">
                <a:solidFill>
                  <a:srgbClr val="FFFFFF"/>
                </a:solidFill>
              </a:rPr>
              <a:t>Integrate key CSE components into HFLE </a:t>
            </a:r>
            <a:endParaRPr dirty="0">
              <a:solidFill>
                <a:srgbClr val="FFFFFF"/>
              </a:solidFill>
            </a:endParaRPr>
          </a:p>
          <a:p>
            <a:pPr marL="457200" lvl="0" indent="-355600" algn="just" rtl="0">
              <a:spcBef>
                <a:spcPts val="0"/>
              </a:spcBef>
              <a:spcAft>
                <a:spcPts val="0"/>
              </a:spcAft>
              <a:buClr>
                <a:srgbClr val="FFFFFF"/>
              </a:buClr>
              <a:buSzPts val="2000"/>
              <a:buChar char="●"/>
            </a:pPr>
            <a:r>
              <a:rPr lang="en" dirty="0">
                <a:solidFill>
                  <a:srgbClr val="FFFFFF"/>
                </a:solidFill>
              </a:rPr>
              <a:t>Collaborate with Civil Society groups that address CSE and Sexual Reproductive Health and Rights (SRHR) to deliver HFLE to </a:t>
            </a:r>
            <a:r>
              <a:rPr lang="en" dirty="0" smtClean="0">
                <a:solidFill>
                  <a:srgbClr val="FFFFFF"/>
                </a:solidFill>
              </a:rPr>
              <a:t>IN- </a:t>
            </a:r>
            <a:r>
              <a:rPr lang="en" dirty="0">
                <a:solidFill>
                  <a:srgbClr val="FFFFFF"/>
                </a:solidFill>
              </a:rPr>
              <a:t>and </a:t>
            </a:r>
            <a:r>
              <a:rPr lang="en" dirty="0" smtClean="0">
                <a:solidFill>
                  <a:srgbClr val="FFFFFF"/>
                </a:solidFill>
              </a:rPr>
              <a:t>OUT-of-school </a:t>
            </a:r>
            <a:r>
              <a:rPr lang="en" dirty="0">
                <a:solidFill>
                  <a:srgbClr val="FFFFFF"/>
                </a:solidFill>
              </a:rPr>
              <a:t>youth, who lack facilitators or teachers.  </a:t>
            </a:r>
            <a:endParaRPr dirty="0">
              <a:solidFill>
                <a:srgbClr val="FFFFFF"/>
              </a:solidFill>
            </a:endParaRPr>
          </a:p>
          <a:p>
            <a:pPr marL="457200" lvl="0" indent="-355600" algn="just" rtl="0">
              <a:spcBef>
                <a:spcPts val="0"/>
              </a:spcBef>
              <a:spcAft>
                <a:spcPts val="0"/>
              </a:spcAft>
              <a:buClr>
                <a:srgbClr val="FFFFFF"/>
              </a:buClr>
              <a:buSzPts val="2000"/>
              <a:buChar char="●"/>
            </a:pPr>
            <a:r>
              <a:rPr lang="en" dirty="0">
                <a:solidFill>
                  <a:srgbClr val="FFFFFF"/>
                </a:solidFill>
              </a:rPr>
              <a:t>Ensure that youth SRHR activists and advocates are a part of the Cross Sectoral team that designs and reviews HFLE curriculum. </a:t>
            </a:r>
            <a:endParaRPr dirty="0">
              <a:solidFill>
                <a:srgbClr val="FFFFFF"/>
              </a:solidFill>
            </a:endParaRPr>
          </a:p>
        </p:txBody>
      </p:sp>
      <p:pic>
        <p:nvPicPr>
          <p:cNvPr id="505" name="Google Shape;505;p28"/>
          <p:cNvPicPr preferRelativeResize="0"/>
          <p:nvPr/>
        </p:nvPicPr>
        <p:blipFill>
          <a:blip r:embed="rId3">
            <a:alphaModFix/>
          </a:blip>
          <a:stretch>
            <a:fillRect/>
          </a:stretch>
        </p:blipFill>
        <p:spPr>
          <a:xfrm>
            <a:off x="426027" y="2070124"/>
            <a:ext cx="2662173" cy="1964677"/>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2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15</a:t>
            </a:fld>
            <a:endParaRPr/>
          </a:p>
        </p:txBody>
      </p:sp>
      <p:sp>
        <p:nvSpPr>
          <p:cNvPr id="511" name="Google Shape;511;p29"/>
          <p:cNvSpPr txBox="1">
            <a:spLocks noGrp="1"/>
          </p:cNvSpPr>
          <p:nvPr>
            <p:ph type="title" idx="4294967295"/>
          </p:nvPr>
        </p:nvSpPr>
        <p:spPr>
          <a:xfrm>
            <a:off x="764450" y="235225"/>
            <a:ext cx="1945200" cy="21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Roboto Slab"/>
                <a:ea typeface="Roboto Slab"/>
                <a:cs typeface="Roboto Slab"/>
                <a:sym typeface="Roboto Slab"/>
              </a:rPr>
              <a:t>What can be done? </a:t>
            </a:r>
            <a:endParaRPr sz="2400" b="1">
              <a:latin typeface="Roboto Slab"/>
              <a:ea typeface="Roboto Slab"/>
              <a:cs typeface="Roboto Slab"/>
              <a:sym typeface="Roboto Slab"/>
            </a:endParaRPr>
          </a:p>
        </p:txBody>
      </p:sp>
      <p:sp>
        <p:nvSpPr>
          <p:cNvPr id="512" name="Google Shape;512;p29"/>
          <p:cNvSpPr txBox="1">
            <a:spLocks noGrp="1"/>
          </p:cNvSpPr>
          <p:nvPr>
            <p:ph type="body" idx="4294967295"/>
          </p:nvPr>
        </p:nvSpPr>
        <p:spPr>
          <a:xfrm>
            <a:off x="2901875" y="1033400"/>
            <a:ext cx="5292300" cy="3504300"/>
          </a:xfrm>
          <a:prstGeom prst="rect">
            <a:avLst/>
          </a:prstGeom>
        </p:spPr>
        <p:txBody>
          <a:bodyPr spcFirstLastPara="1" wrap="square" lIns="91425" tIns="91425" rIns="91425" bIns="91425" anchor="t" anchorCtr="0">
            <a:noAutofit/>
          </a:bodyPr>
          <a:lstStyle/>
          <a:p>
            <a:pPr marL="457200" lvl="0" indent="-355600" algn="just" rtl="0">
              <a:spcBef>
                <a:spcPts val="600"/>
              </a:spcBef>
              <a:spcAft>
                <a:spcPts val="0"/>
              </a:spcAft>
              <a:buClr>
                <a:srgbClr val="FFFFFF"/>
              </a:buClr>
              <a:buSzPts val="2000"/>
              <a:buChar char="●"/>
            </a:pPr>
            <a:r>
              <a:rPr lang="en" dirty="0">
                <a:solidFill>
                  <a:srgbClr val="FFFFFF"/>
                </a:solidFill>
              </a:rPr>
              <a:t>Utilize young people (youth with exposure) in the Monitoring and Evaluation of HFLE. This could be beneficial since young people generally share more with their peers.</a:t>
            </a:r>
            <a:endParaRPr dirty="0">
              <a:solidFill>
                <a:srgbClr val="FFFFFF"/>
              </a:solidFill>
            </a:endParaRPr>
          </a:p>
          <a:p>
            <a:pPr marL="457200" lvl="0" indent="-355600" algn="just" rtl="0">
              <a:spcBef>
                <a:spcPts val="0"/>
              </a:spcBef>
              <a:spcAft>
                <a:spcPts val="0"/>
              </a:spcAft>
              <a:buClr>
                <a:srgbClr val="FFFFFF"/>
              </a:buClr>
              <a:buSzPts val="2000"/>
              <a:buChar char="●"/>
            </a:pPr>
            <a:r>
              <a:rPr lang="en" dirty="0">
                <a:solidFill>
                  <a:srgbClr val="FFFFFF"/>
                </a:solidFill>
              </a:rPr>
              <a:t>Use public outbursts of ignorance to various SRHR issues, as entry points to change narratives and illustrate the importance of HFLE.eg, Domestic Violence Videos, School Pornography, etc. </a:t>
            </a:r>
            <a:endParaRPr dirty="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16</a:t>
            </a:fld>
            <a:endParaRPr/>
          </a:p>
        </p:txBody>
      </p:sp>
      <p:sp>
        <p:nvSpPr>
          <p:cNvPr id="518" name="Google Shape;518;p30"/>
          <p:cNvSpPr txBox="1">
            <a:spLocks noGrp="1"/>
          </p:cNvSpPr>
          <p:nvPr>
            <p:ph type="title" idx="4294967295"/>
          </p:nvPr>
        </p:nvSpPr>
        <p:spPr>
          <a:xfrm>
            <a:off x="764463" y="589550"/>
            <a:ext cx="1945200" cy="21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Roboto Slab"/>
                <a:ea typeface="Roboto Slab"/>
                <a:cs typeface="Roboto Slab"/>
                <a:sym typeface="Roboto Slab"/>
              </a:rPr>
              <a:t>What can be done? </a:t>
            </a:r>
            <a:endParaRPr sz="2400" b="1">
              <a:latin typeface="Roboto Slab"/>
              <a:ea typeface="Roboto Slab"/>
              <a:cs typeface="Roboto Slab"/>
              <a:sym typeface="Roboto Slab"/>
            </a:endParaRPr>
          </a:p>
        </p:txBody>
      </p:sp>
      <p:sp>
        <p:nvSpPr>
          <p:cNvPr id="519" name="Google Shape;519;p30"/>
          <p:cNvSpPr txBox="1">
            <a:spLocks noGrp="1"/>
          </p:cNvSpPr>
          <p:nvPr>
            <p:ph type="body" idx="4294967295"/>
          </p:nvPr>
        </p:nvSpPr>
        <p:spPr>
          <a:xfrm>
            <a:off x="2901875" y="1033400"/>
            <a:ext cx="5292300" cy="3504300"/>
          </a:xfrm>
          <a:prstGeom prst="rect">
            <a:avLst/>
          </a:prstGeom>
        </p:spPr>
        <p:txBody>
          <a:bodyPr spcFirstLastPara="1" wrap="square" lIns="91425" tIns="91425" rIns="91425" bIns="91425" anchor="t" anchorCtr="0">
            <a:noAutofit/>
          </a:bodyPr>
          <a:lstStyle/>
          <a:p>
            <a:pPr marL="457200" lvl="0" indent="-355600" algn="just" rtl="0">
              <a:spcBef>
                <a:spcPts val="600"/>
              </a:spcBef>
              <a:spcAft>
                <a:spcPts val="0"/>
              </a:spcAft>
              <a:buClr>
                <a:srgbClr val="FFFFFF"/>
              </a:buClr>
              <a:buSzPts val="2000"/>
              <a:buChar char="●"/>
            </a:pPr>
            <a:r>
              <a:rPr lang="en" dirty="0">
                <a:solidFill>
                  <a:srgbClr val="FFFFFF"/>
                </a:solidFill>
              </a:rPr>
              <a:t>Partner with regional and international partners that are addressing CSE and HFLE. They have the technical guidance and support, and some funding to address this. </a:t>
            </a:r>
            <a:endParaRPr dirty="0">
              <a:solidFill>
                <a:srgbClr val="FFFFFF"/>
              </a:solidFill>
            </a:endParaRPr>
          </a:p>
          <a:p>
            <a:pPr marL="457200" lvl="0" indent="-355600" algn="just" rtl="0">
              <a:spcBef>
                <a:spcPts val="0"/>
              </a:spcBef>
              <a:spcAft>
                <a:spcPts val="0"/>
              </a:spcAft>
              <a:buClr>
                <a:srgbClr val="FFFFFF"/>
              </a:buClr>
              <a:buSzPts val="2000"/>
              <a:buChar char="●"/>
            </a:pPr>
            <a:r>
              <a:rPr lang="en" dirty="0">
                <a:solidFill>
                  <a:srgbClr val="FFFFFF"/>
                </a:solidFill>
              </a:rPr>
              <a:t>Reach out to other countries for best practices. </a:t>
            </a:r>
            <a:endParaRPr dirty="0">
              <a:solidFill>
                <a:srgbClr val="FFFFFF"/>
              </a:solidFill>
            </a:endParaRPr>
          </a:p>
          <a:p>
            <a:pPr marL="457200" lvl="0" indent="-355600" algn="just" rtl="0">
              <a:spcBef>
                <a:spcPts val="0"/>
              </a:spcBef>
              <a:spcAft>
                <a:spcPts val="0"/>
              </a:spcAft>
              <a:buClr>
                <a:srgbClr val="FFFFFF"/>
              </a:buClr>
              <a:buSzPts val="2000"/>
              <a:buChar char="●"/>
            </a:pPr>
            <a:r>
              <a:rPr lang="en" dirty="0">
                <a:solidFill>
                  <a:srgbClr val="FFFFFF"/>
                </a:solidFill>
              </a:rPr>
              <a:t>Consider reaching out to Universities to offer HFLE/Life Skills courses to ALL students. </a:t>
            </a:r>
            <a:endParaRPr dirty="0">
              <a:solidFill>
                <a:srgbClr val="FFFFFF"/>
              </a:solidFill>
            </a:endParaRPr>
          </a:p>
        </p:txBody>
      </p:sp>
      <p:pic>
        <p:nvPicPr>
          <p:cNvPr id="520" name="Google Shape;520;p30"/>
          <p:cNvPicPr preferRelativeResize="0"/>
          <p:nvPr/>
        </p:nvPicPr>
        <p:blipFill>
          <a:blip r:embed="rId3">
            <a:alphaModFix/>
          </a:blip>
          <a:stretch>
            <a:fillRect/>
          </a:stretch>
        </p:blipFill>
        <p:spPr>
          <a:xfrm>
            <a:off x="438513" y="2200600"/>
            <a:ext cx="2597076" cy="1959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3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sp>
        <p:nvSpPr>
          <p:cNvPr id="526" name="Google Shape;526;p31"/>
          <p:cNvSpPr txBox="1">
            <a:spLocks noGrp="1"/>
          </p:cNvSpPr>
          <p:nvPr>
            <p:ph type="title" idx="4294967295"/>
          </p:nvPr>
        </p:nvSpPr>
        <p:spPr>
          <a:xfrm>
            <a:off x="764463" y="589550"/>
            <a:ext cx="1945200" cy="218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b="1">
                <a:latin typeface="Roboto Slab"/>
                <a:ea typeface="Roboto Slab"/>
                <a:cs typeface="Roboto Slab"/>
                <a:sym typeface="Roboto Slab"/>
              </a:rPr>
              <a:t>What can be done? </a:t>
            </a:r>
            <a:endParaRPr sz="2400" b="1">
              <a:latin typeface="Roboto Slab"/>
              <a:ea typeface="Roboto Slab"/>
              <a:cs typeface="Roboto Slab"/>
              <a:sym typeface="Roboto Slab"/>
            </a:endParaRPr>
          </a:p>
        </p:txBody>
      </p:sp>
      <p:sp>
        <p:nvSpPr>
          <p:cNvPr id="527" name="Google Shape;527;p31"/>
          <p:cNvSpPr txBox="1">
            <a:spLocks noGrp="1"/>
          </p:cNvSpPr>
          <p:nvPr>
            <p:ph type="body" idx="4294967295"/>
          </p:nvPr>
        </p:nvSpPr>
        <p:spPr>
          <a:xfrm>
            <a:off x="2901875" y="1033400"/>
            <a:ext cx="5292300" cy="3504300"/>
          </a:xfrm>
          <a:prstGeom prst="rect">
            <a:avLst/>
          </a:prstGeom>
        </p:spPr>
        <p:txBody>
          <a:bodyPr spcFirstLastPara="1" wrap="square" lIns="91425" tIns="91425" rIns="91425" bIns="91425" anchor="t" anchorCtr="0">
            <a:noAutofit/>
          </a:bodyPr>
          <a:lstStyle/>
          <a:p>
            <a:pPr marL="457200" lvl="0" indent="-355600" algn="just" rtl="0">
              <a:spcBef>
                <a:spcPts val="600"/>
              </a:spcBef>
              <a:spcAft>
                <a:spcPts val="0"/>
              </a:spcAft>
              <a:buClr>
                <a:srgbClr val="FFFFFF"/>
              </a:buClr>
              <a:buSzPts val="2000"/>
              <a:buChar char="●"/>
            </a:pPr>
            <a:r>
              <a:rPr lang="en" dirty="0">
                <a:solidFill>
                  <a:srgbClr val="FFFFFF"/>
                </a:solidFill>
              </a:rPr>
              <a:t>Meet young people where we are at! Learn to use social media and traditional media to share CSE and HFLE content with us. </a:t>
            </a:r>
            <a:endParaRPr dirty="0">
              <a:solidFill>
                <a:srgbClr val="FFFFFF"/>
              </a:solidFill>
            </a:endParaRPr>
          </a:p>
          <a:p>
            <a:pPr marL="0" lvl="0" indent="0" algn="l" rtl="0">
              <a:spcBef>
                <a:spcPts val="1000"/>
              </a:spcBef>
              <a:spcAft>
                <a:spcPts val="1000"/>
              </a:spcAft>
              <a:buNone/>
            </a:pPr>
            <a:endParaRPr dirty="0">
              <a:solidFill>
                <a:srgbClr val="FFFFFF"/>
              </a:solidFill>
            </a:endParaRPr>
          </a:p>
        </p:txBody>
      </p:sp>
      <p:pic>
        <p:nvPicPr>
          <p:cNvPr id="528" name="Google Shape;528;p31"/>
          <p:cNvPicPr preferRelativeResize="0"/>
          <p:nvPr/>
        </p:nvPicPr>
        <p:blipFill>
          <a:blip r:embed="rId3">
            <a:alphaModFix/>
          </a:blip>
          <a:stretch>
            <a:fillRect/>
          </a:stretch>
        </p:blipFill>
        <p:spPr>
          <a:xfrm>
            <a:off x="474813" y="2182708"/>
            <a:ext cx="2524524" cy="1683016"/>
          </a:xfrm>
          <a:prstGeom prst="rect">
            <a:avLst/>
          </a:prstGeom>
          <a:noFill/>
          <a:ln>
            <a:noFill/>
          </a:ln>
        </p:spPr>
      </p:pic>
      <p:pic>
        <p:nvPicPr>
          <p:cNvPr id="529" name="Google Shape;529;p31"/>
          <p:cNvPicPr preferRelativeResize="0"/>
          <p:nvPr/>
        </p:nvPicPr>
        <p:blipFill>
          <a:blip r:embed="rId4">
            <a:alphaModFix/>
          </a:blip>
          <a:stretch>
            <a:fillRect/>
          </a:stretch>
        </p:blipFill>
        <p:spPr>
          <a:xfrm>
            <a:off x="3098362" y="2182700"/>
            <a:ext cx="3553888" cy="2503626"/>
          </a:xfrm>
          <a:prstGeom prst="rect">
            <a:avLst/>
          </a:prstGeom>
          <a:noFill/>
          <a:ln>
            <a:noFill/>
          </a:ln>
        </p:spPr>
      </p:pic>
      <p:pic>
        <p:nvPicPr>
          <p:cNvPr id="530" name="Google Shape;530;p31"/>
          <p:cNvPicPr preferRelativeResize="0"/>
          <p:nvPr/>
        </p:nvPicPr>
        <p:blipFill>
          <a:blip r:embed="rId5">
            <a:alphaModFix/>
          </a:blip>
          <a:stretch>
            <a:fillRect/>
          </a:stretch>
        </p:blipFill>
        <p:spPr>
          <a:xfrm>
            <a:off x="6774975" y="3044175"/>
            <a:ext cx="1845974" cy="12306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2"/>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A6BCC9"/>
                </a:solidFill>
              </a:rPr>
              <a:t>18</a:t>
            </a:fld>
            <a:endParaRPr>
              <a:solidFill>
                <a:srgbClr val="A6BCC9"/>
              </a:solidFill>
            </a:endParaRPr>
          </a:p>
        </p:txBody>
      </p:sp>
      <p:pic>
        <p:nvPicPr>
          <p:cNvPr id="536" name="Google Shape;536;p32"/>
          <p:cNvPicPr preferRelativeResize="0"/>
          <p:nvPr/>
        </p:nvPicPr>
        <p:blipFill>
          <a:blip r:embed="rId3">
            <a:alphaModFix/>
          </a:blip>
          <a:stretch>
            <a:fillRect/>
          </a:stretch>
        </p:blipFill>
        <p:spPr>
          <a:xfrm>
            <a:off x="1043975" y="908025"/>
            <a:ext cx="2842199" cy="3677251"/>
          </a:xfrm>
          <a:prstGeom prst="rect">
            <a:avLst/>
          </a:prstGeom>
          <a:noFill/>
          <a:ln>
            <a:noFill/>
          </a:ln>
        </p:spPr>
      </p:pic>
      <p:pic>
        <p:nvPicPr>
          <p:cNvPr id="537" name="Google Shape;537;p32"/>
          <p:cNvPicPr preferRelativeResize="0"/>
          <p:nvPr/>
        </p:nvPicPr>
        <p:blipFill rotWithShape="1">
          <a:blip r:embed="rId4">
            <a:alphaModFix/>
          </a:blip>
          <a:srcRect l="2550" r="-2550"/>
          <a:stretch/>
        </p:blipFill>
        <p:spPr>
          <a:xfrm>
            <a:off x="4185549" y="971549"/>
            <a:ext cx="4021200" cy="3613725"/>
          </a:xfrm>
          <a:prstGeom prst="rect">
            <a:avLst/>
          </a:prstGeom>
          <a:noFill/>
          <a:ln>
            <a:noFill/>
          </a:ln>
        </p:spPr>
      </p:pic>
      <p:sp>
        <p:nvSpPr>
          <p:cNvPr id="538" name="Google Shape;538;p32"/>
          <p:cNvSpPr txBox="1"/>
          <p:nvPr/>
        </p:nvSpPr>
        <p:spPr>
          <a:xfrm>
            <a:off x="2343150" y="217175"/>
            <a:ext cx="5497800" cy="5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FF"/>
                </a:solidFill>
                <a:latin typeface="Lato"/>
                <a:ea typeface="Lato"/>
                <a:cs typeface="Lato"/>
                <a:sym typeface="Lato"/>
              </a:rPr>
              <a:t>EXAMPLES OF SOCIAL MEDIA POSTS FOR YOUTH</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sp>
        <p:nvSpPr>
          <p:cNvPr id="543" name="Google Shape;543;p3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solidFill>
                  <a:srgbClr val="A6BCC9"/>
                </a:solidFill>
              </a:rPr>
              <a:t>19</a:t>
            </a:fld>
            <a:endParaRPr>
              <a:solidFill>
                <a:srgbClr val="A6BCC9"/>
              </a:solidFill>
            </a:endParaRPr>
          </a:p>
        </p:txBody>
      </p:sp>
      <p:pic>
        <p:nvPicPr>
          <p:cNvPr id="544" name="Google Shape;544;p33"/>
          <p:cNvPicPr preferRelativeResize="0"/>
          <p:nvPr/>
        </p:nvPicPr>
        <p:blipFill>
          <a:blip r:embed="rId3">
            <a:alphaModFix/>
          </a:blip>
          <a:stretch>
            <a:fillRect/>
          </a:stretch>
        </p:blipFill>
        <p:spPr>
          <a:xfrm>
            <a:off x="392425" y="658100"/>
            <a:ext cx="3071925" cy="3985200"/>
          </a:xfrm>
          <a:prstGeom prst="rect">
            <a:avLst/>
          </a:prstGeom>
          <a:noFill/>
          <a:ln>
            <a:noFill/>
          </a:ln>
        </p:spPr>
      </p:pic>
      <p:pic>
        <p:nvPicPr>
          <p:cNvPr id="545" name="Google Shape;545;p33"/>
          <p:cNvPicPr preferRelativeResize="0"/>
          <p:nvPr/>
        </p:nvPicPr>
        <p:blipFill>
          <a:blip r:embed="rId4">
            <a:alphaModFix/>
          </a:blip>
          <a:stretch>
            <a:fillRect/>
          </a:stretch>
        </p:blipFill>
        <p:spPr>
          <a:xfrm>
            <a:off x="3525300" y="1019713"/>
            <a:ext cx="2612599" cy="3104076"/>
          </a:xfrm>
          <a:prstGeom prst="rect">
            <a:avLst/>
          </a:prstGeom>
          <a:noFill/>
          <a:ln>
            <a:noFill/>
          </a:ln>
        </p:spPr>
      </p:pic>
      <p:pic>
        <p:nvPicPr>
          <p:cNvPr id="546" name="Google Shape;546;p33"/>
          <p:cNvPicPr preferRelativeResize="0"/>
          <p:nvPr/>
        </p:nvPicPr>
        <p:blipFill>
          <a:blip r:embed="rId5">
            <a:alphaModFix/>
          </a:blip>
          <a:stretch>
            <a:fillRect/>
          </a:stretch>
        </p:blipFill>
        <p:spPr>
          <a:xfrm>
            <a:off x="6290300" y="1084001"/>
            <a:ext cx="2293624" cy="2975501"/>
          </a:xfrm>
          <a:prstGeom prst="rect">
            <a:avLst/>
          </a:prstGeom>
          <a:noFill/>
          <a:ln>
            <a:noFill/>
          </a:ln>
        </p:spPr>
      </p:pic>
      <p:sp>
        <p:nvSpPr>
          <p:cNvPr id="547" name="Google Shape;547;p33"/>
          <p:cNvSpPr txBox="1"/>
          <p:nvPr/>
        </p:nvSpPr>
        <p:spPr>
          <a:xfrm>
            <a:off x="3909050" y="91450"/>
            <a:ext cx="4209000" cy="80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b="1">
                <a:solidFill>
                  <a:srgbClr val="0000FF"/>
                </a:solidFill>
                <a:latin typeface="Lato"/>
                <a:ea typeface="Lato"/>
                <a:cs typeface="Lato"/>
                <a:sym typeface="Lato"/>
              </a:rPr>
              <a:t>EXAMPLES OF SOCIAL MEDIA POSTS FOR YOUTH</a:t>
            </a:r>
            <a:endParaRPr sz="1800" b="1">
              <a:solidFill>
                <a:srgbClr val="0000FF"/>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Google Shape;394;p16"/>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a:t>“Universal Access to Adolescent SRH information and services.”</a:t>
            </a:r>
            <a:endParaRPr sz="1800"/>
          </a:p>
          <a:p>
            <a:pPr marL="0" lvl="0" indent="0" algn="l" rtl="0">
              <a:spcBef>
                <a:spcPts val="0"/>
              </a:spcBef>
              <a:spcAft>
                <a:spcPts val="0"/>
              </a:spcAft>
              <a:buNone/>
            </a:pPr>
            <a:endParaRPr sz="1800"/>
          </a:p>
          <a:p>
            <a:pPr marL="0" lvl="0" indent="0" algn="l" rtl="0">
              <a:spcBef>
                <a:spcPts val="0"/>
              </a:spcBef>
              <a:spcAft>
                <a:spcPts val="0"/>
              </a:spcAft>
              <a:buNone/>
            </a:pPr>
            <a:r>
              <a:rPr lang="en" sz="1800"/>
              <a:t>-How we feel</a:t>
            </a:r>
            <a:endParaRPr sz="1800"/>
          </a:p>
        </p:txBody>
      </p:sp>
      <p:sp>
        <p:nvSpPr>
          <p:cNvPr id="395" name="Google Shape;395;p16"/>
          <p:cNvSpPr txBox="1">
            <a:spLocks noGrp="1"/>
          </p:cNvSpPr>
          <p:nvPr>
            <p:ph type="body" idx="2"/>
          </p:nvPr>
        </p:nvSpPr>
        <p:spPr>
          <a:xfrm>
            <a:off x="479900" y="3905925"/>
            <a:ext cx="4943700" cy="82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a:solidFill>
                <a:srgbClr val="02BDC7"/>
              </a:solidFill>
            </a:endParaRPr>
          </a:p>
          <a:p>
            <a:pPr marL="0" lvl="0" indent="0" algn="l" rtl="0">
              <a:spcBef>
                <a:spcPts val="0"/>
              </a:spcBef>
              <a:spcAft>
                <a:spcPts val="0"/>
              </a:spcAft>
              <a:buClr>
                <a:schemeClr val="dk1"/>
              </a:buClr>
              <a:buSzPts val="1100"/>
              <a:buFont typeface="Arial"/>
              <a:buNone/>
            </a:pPr>
            <a:endParaRPr sz="1000">
              <a:solidFill>
                <a:srgbClr val="02BDC7"/>
              </a:solidFill>
            </a:endParaRPr>
          </a:p>
          <a:p>
            <a:pPr marL="0" lvl="0" indent="0" algn="l" rtl="0">
              <a:spcBef>
                <a:spcPts val="0"/>
              </a:spcBef>
              <a:spcAft>
                <a:spcPts val="0"/>
              </a:spcAft>
              <a:buNone/>
            </a:pPr>
            <a:endParaRPr sz="1000">
              <a:solidFill>
                <a:srgbClr val="02BDC7"/>
              </a:solidFill>
            </a:endParaRPr>
          </a:p>
        </p:txBody>
      </p:sp>
      <p:sp>
        <p:nvSpPr>
          <p:cNvPr id="396" name="Google Shape;396;p16"/>
          <p:cNvSpPr txBox="1">
            <a:spLocks noGrp="1"/>
          </p:cNvSpPr>
          <p:nvPr>
            <p:ph type="body" idx="1"/>
          </p:nvPr>
        </p:nvSpPr>
        <p:spPr>
          <a:xfrm>
            <a:off x="2561400" y="1387050"/>
            <a:ext cx="2516400" cy="23694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r>
              <a:rPr lang="en" sz="1400" b="1" dirty="0">
                <a:latin typeface="Lato"/>
                <a:ea typeface="Lato"/>
                <a:cs typeface="Lato"/>
                <a:sym typeface="Lato"/>
              </a:rPr>
              <a:t>When we ask for universal access to ASRH, we are essentially asking for all young people; especially adolescents to have access to health care services; especially those relating to their sexual reproductive health.</a:t>
            </a:r>
            <a:endParaRPr sz="1400" b="1" dirty="0">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0"/>
              </a:spcAft>
              <a:buClr>
                <a:schemeClr val="dk1"/>
              </a:buClr>
              <a:buSzPts val="1100"/>
              <a:buFont typeface="Arial"/>
              <a:buNone/>
            </a:pPr>
            <a:endParaRPr sz="1200" dirty="0"/>
          </a:p>
          <a:p>
            <a:pPr marL="0" lvl="0" indent="0" algn="l" rtl="0">
              <a:spcBef>
                <a:spcPts val="600"/>
              </a:spcBef>
              <a:spcAft>
                <a:spcPts val="1000"/>
              </a:spcAft>
              <a:buNone/>
            </a:pPr>
            <a:endParaRPr dirty="0">
              <a:solidFill>
                <a:srgbClr val="4A5C65"/>
              </a:solidFill>
            </a:endParaRPr>
          </a:p>
        </p:txBody>
      </p:sp>
      <p:sp>
        <p:nvSpPr>
          <p:cNvPr id="397" name="Google Shape;397;p16"/>
          <p:cNvSpPr txBox="1">
            <a:spLocks noGrp="1"/>
          </p:cNvSpPr>
          <p:nvPr>
            <p:ph type="body" idx="2"/>
          </p:nvPr>
        </p:nvSpPr>
        <p:spPr>
          <a:xfrm>
            <a:off x="5199750" y="811675"/>
            <a:ext cx="3275100" cy="2975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Clr>
                <a:schemeClr val="dk1"/>
              </a:buClr>
              <a:buSzPts val="1100"/>
              <a:buFont typeface="Arial"/>
              <a:buNone/>
            </a:pPr>
            <a:r>
              <a:rPr lang="en" sz="1400" b="1"/>
              <a:t>What is key here as well, is that we zoom into the</a:t>
            </a:r>
            <a:r>
              <a:rPr lang="en" sz="1400" b="1">
                <a:latin typeface="Lato"/>
                <a:ea typeface="Lato"/>
                <a:cs typeface="Lato"/>
                <a:sym typeface="Lato"/>
              </a:rPr>
              <a:t> “universal”. </a:t>
            </a:r>
            <a:endParaRPr sz="1400" b="1">
              <a:latin typeface="Lato"/>
              <a:ea typeface="Lato"/>
              <a:cs typeface="Lato"/>
              <a:sym typeface="Lato"/>
            </a:endParaRPr>
          </a:p>
          <a:p>
            <a:pPr marL="0" lvl="0" indent="0" algn="l" rtl="0">
              <a:spcBef>
                <a:spcPts val="600"/>
              </a:spcBef>
              <a:spcAft>
                <a:spcPts val="0"/>
              </a:spcAft>
              <a:buClr>
                <a:schemeClr val="dk1"/>
              </a:buClr>
              <a:buSzPts val="1100"/>
              <a:buFont typeface="Arial"/>
              <a:buNone/>
            </a:pPr>
            <a:endParaRPr sz="1400" b="1"/>
          </a:p>
          <a:p>
            <a:pPr marL="0" lvl="0" indent="0" algn="l" rtl="0">
              <a:spcBef>
                <a:spcPts val="600"/>
              </a:spcBef>
              <a:spcAft>
                <a:spcPts val="0"/>
              </a:spcAft>
              <a:buClr>
                <a:schemeClr val="dk1"/>
              </a:buClr>
              <a:buSzPts val="1100"/>
              <a:buFont typeface="Arial"/>
              <a:buNone/>
            </a:pPr>
            <a:r>
              <a:rPr lang="en" sz="1400" b="1"/>
              <a:t>That means, we need to also talk about equal AND equitable access to SRH. What a 15 year old,  lighter skinned, straighter hair, male, from a middle or upper class family in the capital city- what he has access to. So should indigenous girls his age, living in what is perceived to be poorer conditions in the hinterland communities, be able to also access. </a:t>
            </a:r>
            <a:endParaRPr sz="1400" b="1"/>
          </a:p>
          <a:p>
            <a:pPr marL="0" lvl="0" indent="0" algn="l" rtl="0">
              <a:spcBef>
                <a:spcPts val="600"/>
              </a:spcBef>
              <a:spcAft>
                <a:spcPts val="0"/>
              </a:spcAft>
              <a:buClr>
                <a:schemeClr val="dk1"/>
              </a:buClr>
              <a:buSzPts val="1100"/>
              <a:buFont typeface="Arial"/>
              <a:buNone/>
            </a:pPr>
            <a:endParaRPr sz="1200" b="1"/>
          </a:p>
          <a:p>
            <a:pPr marL="0" lvl="0" indent="0" algn="l" rtl="0">
              <a:spcBef>
                <a:spcPts val="600"/>
              </a:spcBef>
              <a:spcAft>
                <a:spcPts val="1000"/>
              </a:spcAft>
              <a:buNone/>
            </a:pPr>
            <a:endParaRPr sz="1200">
              <a:solidFill>
                <a:srgbClr val="4A5C65"/>
              </a:solidFill>
            </a:endParaRPr>
          </a:p>
        </p:txBody>
      </p:sp>
      <p:sp>
        <p:nvSpPr>
          <p:cNvPr id="398" name="Google Shape;398;p16"/>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a:t>
            </a:fld>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4"/>
          <p:cNvSpPr txBox="1">
            <a:spLocks noGrp="1"/>
          </p:cNvSpPr>
          <p:nvPr>
            <p:ph type="title"/>
          </p:nvPr>
        </p:nvSpPr>
        <p:spPr>
          <a:xfrm>
            <a:off x="75475" y="707850"/>
            <a:ext cx="2382000" cy="21936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Roboto Slab"/>
                <a:ea typeface="Roboto Slab"/>
                <a:cs typeface="Roboto Slab"/>
                <a:sym typeface="Roboto Slab"/>
              </a:rPr>
              <a:t>A picture is worth a thousand words. </a:t>
            </a:r>
            <a:endParaRPr sz="1800" b="1">
              <a:latin typeface="Roboto Slab"/>
              <a:ea typeface="Roboto Slab"/>
              <a:cs typeface="Roboto Slab"/>
              <a:sym typeface="Roboto Slab"/>
            </a:endParaRPr>
          </a:p>
          <a:p>
            <a:pPr marL="0" lvl="0" indent="0" algn="l" rtl="0">
              <a:spcBef>
                <a:spcPts val="0"/>
              </a:spcBef>
              <a:spcAft>
                <a:spcPts val="0"/>
              </a:spcAft>
              <a:buNone/>
            </a:pPr>
            <a:endParaRPr sz="1800" b="1">
              <a:latin typeface="Roboto Slab"/>
              <a:ea typeface="Roboto Slab"/>
              <a:cs typeface="Roboto Slab"/>
              <a:sym typeface="Roboto Slab"/>
            </a:endParaRPr>
          </a:p>
          <a:p>
            <a:pPr marL="0" lvl="0" indent="0" algn="l" rtl="0">
              <a:spcBef>
                <a:spcPts val="0"/>
              </a:spcBef>
              <a:spcAft>
                <a:spcPts val="0"/>
              </a:spcAft>
              <a:buNone/>
            </a:pPr>
            <a:r>
              <a:rPr lang="en" sz="1600" b="1">
                <a:latin typeface="Roboto Slab"/>
                <a:ea typeface="Roboto Slab"/>
                <a:cs typeface="Roboto Slab"/>
                <a:sym typeface="Roboto Slab"/>
              </a:rPr>
              <a:t>REACH US=TEACH US</a:t>
            </a:r>
            <a:endParaRPr sz="1600" b="1">
              <a:latin typeface="Roboto Slab"/>
              <a:ea typeface="Roboto Slab"/>
              <a:cs typeface="Roboto Slab"/>
              <a:sym typeface="Roboto Slab"/>
            </a:endParaRPr>
          </a:p>
        </p:txBody>
      </p:sp>
      <p:sp>
        <p:nvSpPr>
          <p:cNvPr id="553" name="Google Shape;553;p34"/>
          <p:cNvSpPr txBox="1">
            <a:spLocks noGrp="1"/>
          </p:cNvSpPr>
          <p:nvPr>
            <p:ph type="body" idx="1"/>
          </p:nvPr>
        </p:nvSpPr>
        <p:spPr>
          <a:xfrm>
            <a:off x="3931850" y="418075"/>
            <a:ext cx="2194500" cy="861900"/>
          </a:xfrm>
          <a:prstGeom prst="rect">
            <a:avLst/>
          </a:prstGeom>
        </p:spPr>
        <p:txBody>
          <a:bodyPr spcFirstLastPara="1" wrap="square" lIns="91425" tIns="91425" rIns="91425" bIns="91425" anchor="t" anchorCtr="0">
            <a:noAutofit/>
          </a:bodyPr>
          <a:lstStyle/>
          <a:p>
            <a:pPr marL="0" lvl="0" indent="0" algn="ctr" rtl="0">
              <a:spcBef>
                <a:spcPts val="600"/>
              </a:spcBef>
              <a:spcAft>
                <a:spcPts val="1000"/>
              </a:spcAft>
              <a:buNone/>
            </a:pPr>
            <a:r>
              <a:rPr lang="en" sz="1800" b="1" u="sng">
                <a:latin typeface="Lato"/>
                <a:ea typeface="Lato"/>
                <a:cs typeface="Lato"/>
                <a:sym typeface="Lato"/>
              </a:rPr>
              <a:t>The Power of Modern Media! </a:t>
            </a:r>
            <a:endParaRPr sz="1800" b="1" u="sng">
              <a:latin typeface="Lato"/>
              <a:ea typeface="Lato"/>
              <a:cs typeface="Lato"/>
              <a:sym typeface="Lato"/>
            </a:endParaRPr>
          </a:p>
        </p:txBody>
      </p:sp>
      <p:sp>
        <p:nvSpPr>
          <p:cNvPr id="554" name="Google Shape;554;p34"/>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20</a:t>
            </a:fld>
            <a:endParaRPr/>
          </a:p>
        </p:txBody>
      </p:sp>
      <p:sp>
        <p:nvSpPr>
          <p:cNvPr id="555" name="Google Shape;555;p34"/>
          <p:cNvSpPr txBox="1">
            <a:spLocks noGrp="1"/>
          </p:cNvSpPr>
          <p:nvPr>
            <p:ph type="body" idx="1"/>
          </p:nvPr>
        </p:nvSpPr>
        <p:spPr>
          <a:xfrm>
            <a:off x="5646350" y="3850900"/>
            <a:ext cx="2194500" cy="861900"/>
          </a:xfrm>
          <a:prstGeom prst="rect">
            <a:avLst/>
          </a:prstGeom>
        </p:spPr>
        <p:txBody>
          <a:bodyPr spcFirstLastPara="1" wrap="square" lIns="91425" tIns="91425" rIns="91425" bIns="91425" anchor="t" anchorCtr="0">
            <a:noAutofit/>
          </a:bodyPr>
          <a:lstStyle/>
          <a:p>
            <a:pPr marL="0" lvl="0" indent="0" algn="ctr" rtl="0">
              <a:spcBef>
                <a:spcPts val="600"/>
              </a:spcBef>
              <a:spcAft>
                <a:spcPts val="1000"/>
              </a:spcAft>
              <a:buNone/>
            </a:pPr>
            <a:r>
              <a:rPr lang="en" sz="1800" b="1" u="sng">
                <a:latin typeface="Lato"/>
                <a:ea typeface="Lato"/>
                <a:cs typeface="Lato"/>
                <a:sym typeface="Lato"/>
              </a:rPr>
              <a:t>IT CONNECTS THE REGION’s YOUTH! </a:t>
            </a:r>
            <a:endParaRPr sz="1800" b="1" u="sng">
              <a:latin typeface="Lato"/>
              <a:ea typeface="Lato"/>
              <a:cs typeface="Lato"/>
              <a:sym typeface="Lato"/>
            </a:endParaRPr>
          </a:p>
        </p:txBody>
      </p:sp>
      <p:pic>
        <p:nvPicPr>
          <p:cNvPr id="556" name="Google Shape;556;p34"/>
          <p:cNvPicPr preferRelativeResize="0"/>
          <p:nvPr/>
        </p:nvPicPr>
        <p:blipFill>
          <a:blip r:embed="rId3">
            <a:alphaModFix/>
          </a:blip>
          <a:stretch>
            <a:fillRect/>
          </a:stretch>
        </p:blipFill>
        <p:spPr>
          <a:xfrm>
            <a:off x="6176050" y="707850"/>
            <a:ext cx="2430751" cy="1367300"/>
          </a:xfrm>
          <a:prstGeom prst="rect">
            <a:avLst/>
          </a:prstGeom>
          <a:noFill/>
          <a:ln>
            <a:noFill/>
          </a:ln>
        </p:spPr>
      </p:pic>
      <p:pic>
        <p:nvPicPr>
          <p:cNvPr id="557" name="Google Shape;557;p34"/>
          <p:cNvPicPr preferRelativeResize="0"/>
          <p:nvPr/>
        </p:nvPicPr>
        <p:blipFill>
          <a:blip r:embed="rId4">
            <a:alphaModFix/>
          </a:blip>
          <a:stretch>
            <a:fillRect/>
          </a:stretch>
        </p:blipFill>
        <p:spPr>
          <a:xfrm>
            <a:off x="2681925" y="1438417"/>
            <a:ext cx="3269676" cy="2159632"/>
          </a:xfrm>
          <a:prstGeom prst="rect">
            <a:avLst/>
          </a:prstGeom>
          <a:noFill/>
          <a:ln>
            <a:noFill/>
          </a:ln>
        </p:spPr>
      </p:pic>
      <p:pic>
        <p:nvPicPr>
          <p:cNvPr id="558" name="Google Shape;558;p34"/>
          <p:cNvPicPr preferRelativeResize="0"/>
          <p:nvPr/>
        </p:nvPicPr>
        <p:blipFill>
          <a:blip r:embed="rId5">
            <a:alphaModFix/>
          </a:blip>
          <a:stretch>
            <a:fillRect/>
          </a:stretch>
        </p:blipFill>
        <p:spPr>
          <a:xfrm>
            <a:off x="588650" y="3406150"/>
            <a:ext cx="1868820" cy="124587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5"/>
          <p:cNvSpPr txBox="1">
            <a:spLocks noGrp="1"/>
          </p:cNvSpPr>
          <p:nvPr>
            <p:ph type="ctrTitle" idx="4294967295"/>
          </p:nvPr>
        </p:nvSpPr>
        <p:spPr>
          <a:xfrm>
            <a:off x="685800" y="1507150"/>
            <a:ext cx="65937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6000">
                <a:solidFill>
                  <a:srgbClr val="FFFFFF"/>
                </a:solidFill>
              </a:rPr>
              <a:t>Thanks!</a:t>
            </a:r>
            <a:endParaRPr sz="6000">
              <a:solidFill>
                <a:srgbClr val="FFFFFF"/>
              </a:solidFill>
            </a:endParaRPr>
          </a:p>
        </p:txBody>
      </p:sp>
      <p:sp>
        <p:nvSpPr>
          <p:cNvPr id="564" name="Google Shape;564;p35"/>
          <p:cNvSpPr txBox="1">
            <a:spLocks noGrp="1"/>
          </p:cNvSpPr>
          <p:nvPr>
            <p:ph type="subTitle" idx="4294967295"/>
          </p:nvPr>
        </p:nvSpPr>
        <p:spPr>
          <a:xfrm>
            <a:off x="685800" y="2401970"/>
            <a:ext cx="6593700" cy="17697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a:solidFill>
                  <a:srgbClr val="4A5C65"/>
                </a:solidFill>
              </a:rPr>
              <a:t>Any questions?</a:t>
            </a:r>
            <a:endParaRPr sz="3600">
              <a:solidFill>
                <a:srgbClr val="4A5C65"/>
              </a:solidFill>
            </a:endParaRPr>
          </a:p>
          <a:p>
            <a:pPr marL="0" lvl="0" indent="0" algn="l" rtl="0">
              <a:spcBef>
                <a:spcPts val="1000"/>
              </a:spcBef>
              <a:spcAft>
                <a:spcPts val="1000"/>
              </a:spcAft>
              <a:buClr>
                <a:schemeClr val="dk1"/>
              </a:buClr>
              <a:buSzPts val="1100"/>
              <a:buFont typeface="Arial"/>
              <a:buNone/>
            </a:pPr>
            <a:r>
              <a:rPr lang="en">
                <a:solidFill>
                  <a:srgbClr val="4A5C65"/>
                </a:solidFill>
              </a:rPr>
              <a:t>You can </a:t>
            </a:r>
            <a:r>
              <a:rPr lang="en"/>
              <a:t>reach </a:t>
            </a:r>
            <a:r>
              <a:rPr lang="en">
                <a:solidFill>
                  <a:srgbClr val="4A5C65"/>
                </a:solidFill>
              </a:rPr>
              <a:t>me at</a:t>
            </a:r>
            <a:r>
              <a:rPr lang="en"/>
              <a:t>: </a:t>
            </a:r>
            <a:r>
              <a:rPr lang="en" u="sng">
                <a:solidFill>
                  <a:schemeClr val="hlink"/>
                </a:solidFill>
                <a:hlinkClick r:id="rId3"/>
              </a:rPr>
              <a:t>dennisglasgow82@yahoo.com</a:t>
            </a:r>
            <a:r>
              <a:rPr lang="en"/>
              <a:t> or </a:t>
            </a:r>
            <a:r>
              <a:rPr lang="en" u="sng">
                <a:solidFill>
                  <a:schemeClr val="hlink"/>
                </a:solidFill>
                <a:hlinkClick r:id="rId4"/>
              </a:rPr>
              <a:t>dennis@youthcoalition.org</a:t>
            </a:r>
            <a:r>
              <a:rPr lang="en"/>
              <a:t> </a:t>
            </a:r>
            <a:endParaRPr>
              <a:solidFill>
                <a:srgbClr val="4A5C65"/>
              </a:solidFill>
            </a:endParaRPr>
          </a:p>
        </p:txBody>
      </p:sp>
      <p:sp>
        <p:nvSpPr>
          <p:cNvPr id="565" name="Google Shape;565;p35"/>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17"/>
          <p:cNvSpPr txBox="1">
            <a:spLocks noGrp="1"/>
          </p:cNvSpPr>
          <p:nvPr>
            <p:ph type="ctrTitle" idx="4294967295"/>
          </p:nvPr>
        </p:nvSpPr>
        <p:spPr>
          <a:xfrm>
            <a:off x="1200575" y="418075"/>
            <a:ext cx="6917400" cy="2161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4000">
                <a:solidFill>
                  <a:srgbClr val="FFB600"/>
                </a:solidFill>
              </a:rPr>
              <a:t>Where do we start, in addressing access to services? </a:t>
            </a:r>
            <a:endParaRPr sz="4000">
              <a:solidFill>
                <a:srgbClr val="FFB600"/>
              </a:solidFill>
            </a:endParaRPr>
          </a:p>
        </p:txBody>
      </p:sp>
      <p:sp>
        <p:nvSpPr>
          <p:cNvPr id="404" name="Google Shape;404;p17"/>
          <p:cNvSpPr txBox="1">
            <a:spLocks noGrp="1"/>
          </p:cNvSpPr>
          <p:nvPr>
            <p:ph type="subTitle" idx="4294967295"/>
          </p:nvPr>
        </p:nvSpPr>
        <p:spPr>
          <a:xfrm>
            <a:off x="1740825" y="2312125"/>
            <a:ext cx="5716200" cy="2259000"/>
          </a:xfrm>
          <a:prstGeom prst="rect">
            <a:avLst/>
          </a:prstGeom>
        </p:spPr>
        <p:txBody>
          <a:bodyPr spcFirstLastPara="1" wrap="square" lIns="91425" tIns="91425" rIns="91425" bIns="91425" anchor="t" anchorCtr="0">
            <a:noAutofit/>
          </a:bodyPr>
          <a:lstStyle/>
          <a:p>
            <a:pPr marL="0" lvl="0" indent="0" algn="just" rtl="0">
              <a:spcBef>
                <a:spcPts val="600"/>
              </a:spcBef>
              <a:spcAft>
                <a:spcPts val="1000"/>
              </a:spcAft>
              <a:buClr>
                <a:schemeClr val="dk1"/>
              </a:buClr>
              <a:buSzPts val="1100"/>
              <a:buFont typeface="Arial"/>
              <a:buNone/>
            </a:pPr>
            <a:r>
              <a:rPr lang="en" sz="1600" dirty="0">
                <a:solidFill>
                  <a:srgbClr val="FFFFFF"/>
                </a:solidFill>
              </a:rPr>
              <a:t>“I am of the belief that if you want to change the culture of a people, if you want to change beliefs and attitudes then you start first by </a:t>
            </a:r>
            <a:r>
              <a:rPr lang="en" sz="1600" b="1" u="sng" dirty="0">
                <a:solidFill>
                  <a:srgbClr val="FFFFFF"/>
                </a:solidFill>
                <a:latin typeface="Lato"/>
                <a:ea typeface="Lato"/>
                <a:cs typeface="Lato"/>
                <a:sym typeface="Lato"/>
              </a:rPr>
              <a:t>acknowledging the issues and that there is sufficient evidence through data to illustrate why we need access</a:t>
            </a:r>
            <a:r>
              <a:rPr lang="en" sz="1600" dirty="0">
                <a:solidFill>
                  <a:srgbClr val="FFFFFF"/>
                </a:solidFill>
              </a:rPr>
              <a:t>. As a region, we have some of the highest per capita rates of teen pregnancy, &amp; there is alarming data that shows the region’s young people are affected by and are newly infected by HIV and other </a:t>
            </a:r>
            <a:r>
              <a:rPr lang="en" sz="1600" dirty="0" smtClean="0">
                <a:solidFill>
                  <a:srgbClr val="FFFFFF"/>
                </a:solidFill>
              </a:rPr>
              <a:t>STIs.”</a:t>
            </a:r>
            <a:endParaRPr sz="1600" dirty="0">
              <a:solidFill>
                <a:srgbClr val="FFFFFF"/>
              </a:solidFill>
            </a:endParaRPr>
          </a:p>
        </p:txBody>
      </p:sp>
      <p:sp>
        <p:nvSpPr>
          <p:cNvPr id="405" name="Google Shape;405;p17"/>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406" name="Google Shape;406;p17"/>
          <p:cNvSpPr txBox="1"/>
          <p:nvPr/>
        </p:nvSpPr>
        <p:spPr>
          <a:xfrm>
            <a:off x="1055775" y="2908950"/>
            <a:ext cx="393000" cy="1044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latin typeface="Lato"/>
                <a:ea typeface="Lato"/>
                <a:cs typeface="Lato"/>
                <a:sym typeface="Lato"/>
              </a:rPr>
              <a:t>1</a:t>
            </a:r>
            <a:endParaRPr sz="4800" b="1">
              <a:latin typeface="Lato"/>
              <a:ea typeface="Lato"/>
              <a:cs typeface="Lato"/>
              <a:sym typeface="Lato"/>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8"/>
          <p:cNvSpPr txBox="1">
            <a:spLocks noGrp="1"/>
          </p:cNvSpPr>
          <p:nvPr>
            <p:ph type="ctrTitle" idx="4294967295"/>
          </p:nvPr>
        </p:nvSpPr>
        <p:spPr>
          <a:xfrm>
            <a:off x="1224750" y="371800"/>
            <a:ext cx="6694500" cy="121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B600"/>
                </a:solidFill>
              </a:rPr>
              <a:t>Where do we start, in addressing access to services? </a:t>
            </a:r>
            <a:endParaRPr sz="2400">
              <a:solidFill>
                <a:srgbClr val="FFB600"/>
              </a:solidFill>
            </a:endParaRPr>
          </a:p>
        </p:txBody>
      </p:sp>
      <p:sp>
        <p:nvSpPr>
          <p:cNvPr id="412" name="Google Shape;412;p18"/>
          <p:cNvSpPr txBox="1">
            <a:spLocks noGrp="1"/>
          </p:cNvSpPr>
          <p:nvPr>
            <p:ph type="subTitle" idx="4294967295"/>
          </p:nvPr>
        </p:nvSpPr>
        <p:spPr>
          <a:xfrm>
            <a:off x="1713900" y="1442250"/>
            <a:ext cx="5890200" cy="30411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r>
              <a:rPr lang="en" sz="1600" b="1" u="sng" dirty="0">
                <a:solidFill>
                  <a:srgbClr val="FFFFFF"/>
                </a:solidFill>
                <a:latin typeface="Lato"/>
                <a:ea typeface="Lato"/>
                <a:cs typeface="Lato"/>
                <a:sym typeface="Lato"/>
              </a:rPr>
              <a:t>We need to change perceptions about how we address adolescents.</a:t>
            </a:r>
            <a:r>
              <a:rPr lang="en" sz="1600" dirty="0">
                <a:solidFill>
                  <a:srgbClr val="FFFFFF"/>
                </a:solidFill>
              </a:rPr>
              <a:t> These are not children, and neither are they adults so we can not talk about having existing regulations for children and think that adequately covers the peculiarity of this period . </a:t>
            </a:r>
            <a:endParaRPr sz="1600" dirty="0">
              <a:solidFill>
                <a:srgbClr val="FFFFFF"/>
              </a:solidFill>
            </a:endParaRPr>
          </a:p>
          <a:p>
            <a:pPr marL="0" lvl="0" indent="0" algn="just" rtl="0">
              <a:spcBef>
                <a:spcPts val="1000"/>
              </a:spcBef>
              <a:spcAft>
                <a:spcPts val="0"/>
              </a:spcAft>
              <a:buClr>
                <a:schemeClr val="dk1"/>
              </a:buClr>
              <a:buSzPts val="1100"/>
              <a:buFont typeface="Arial"/>
              <a:buNone/>
            </a:pPr>
            <a:endParaRPr sz="1600" dirty="0">
              <a:solidFill>
                <a:srgbClr val="FFFFFF"/>
              </a:solidFill>
            </a:endParaRPr>
          </a:p>
          <a:p>
            <a:pPr marL="0" lvl="0" indent="0" algn="just" rtl="0">
              <a:spcBef>
                <a:spcPts val="1000"/>
              </a:spcBef>
              <a:spcAft>
                <a:spcPts val="0"/>
              </a:spcAft>
              <a:buClr>
                <a:schemeClr val="dk1"/>
              </a:buClr>
              <a:buSzPts val="1100"/>
              <a:buFont typeface="Arial"/>
              <a:buNone/>
            </a:pPr>
            <a:r>
              <a:rPr lang="en" sz="1600" b="1" u="sng" dirty="0">
                <a:solidFill>
                  <a:srgbClr val="FFFFFF"/>
                </a:solidFill>
                <a:latin typeface="Lato"/>
                <a:ea typeface="Lato"/>
                <a:cs typeface="Lato"/>
                <a:sym typeface="Lato"/>
              </a:rPr>
              <a:t>We need to have legislation</a:t>
            </a:r>
            <a:r>
              <a:rPr lang="en" sz="1600" dirty="0">
                <a:solidFill>
                  <a:srgbClr val="FFFFFF"/>
                </a:solidFill>
              </a:rPr>
              <a:t> that speaks not only to the education aspect and ensuring young people have access to information about their SRH but we need to call for policies, strategies, and legislation that explicitly speaks to our access to services. </a:t>
            </a:r>
            <a:endParaRPr sz="1600" dirty="0">
              <a:solidFill>
                <a:srgbClr val="FFFFFF"/>
              </a:solidFill>
            </a:endParaRPr>
          </a:p>
          <a:p>
            <a:pPr marL="0" lvl="0" indent="0" algn="l" rtl="0">
              <a:spcBef>
                <a:spcPts val="1000"/>
              </a:spcBef>
              <a:spcAft>
                <a:spcPts val="0"/>
              </a:spcAft>
              <a:buClr>
                <a:schemeClr val="dk1"/>
              </a:buClr>
              <a:buSzPts val="1100"/>
              <a:buFont typeface="Arial"/>
              <a:buNone/>
            </a:pPr>
            <a:endParaRPr sz="1600" dirty="0">
              <a:solidFill>
                <a:srgbClr val="FFFFFF"/>
              </a:solidFill>
            </a:endParaRPr>
          </a:p>
          <a:p>
            <a:pPr marL="0" lvl="0" indent="0" algn="l" rtl="0">
              <a:spcBef>
                <a:spcPts val="1000"/>
              </a:spcBef>
              <a:spcAft>
                <a:spcPts val="1000"/>
              </a:spcAft>
              <a:buClr>
                <a:schemeClr val="dk1"/>
              </a:buClr>
              <a:buSzPts val="1100"/>
              <a:buFont typeface="Arial"/>
              <a:buNone/>
            </a:pPr>
            <a:endParaRPr sz="1600" dirty="0">
              <a:solidFill>
                <a:srgbClr val="FFFFFF"/>
              </a:solidFill>
            </a:endParaRPr>
          </a:p>
        </p:txBody>
      </p:sp>
      <p:sp>
        <p:nvSpPr>
          <p:cNvPr id="413" name="Google Shape;413;p18"/>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4</a:t>
            </a:fld>
            <a:endParaRPr/>
          </a:p>
        </p:txBody>
      </p:sp>
      <p:sp>
        <p:nvSpPr>
          <p:cNvPr id="414" name="Google Shape;414;p18"/>
          <p:cNvSpPr txBox="1"/>
          <p:nvPr/>
        </p:nvSpPr>
        <p:spPr>
          <a:xfrm>
            <a:off x="1084850" y="1591600"/>
            <a:ext cx="393000" cy="25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latin typeface="Lato"/>
                <a:ea typeface="Lato"/>
                <a:cs typeface="Lato"/>
                <a:sym typeface="Lato"/>
              </a:rPr>
              <a:t>2</a:t>
            </a:r>
            <a:endParaRPr sz="4800" b="1">
              <a:latin typeface="Lato"/>
              <a:ea typeface="Lato"/>
              <a:cs typeface="Lato"/>
              <a:sym typeface="Lato"/>
            </a:endParaRPr>
          </a:p>
          <a:p>
            <a:pPr marL="0" lvl="0" indent="0" algn="l" rtl="0">
              <a:spcBef>
                <a:spcPts val="0"/>
              </a:spcBef>
              <a:spcAft>
                <a:spcPts val="0"/>
              </a:spcAft>
              <a:buNone/>
            </a:pPr>
            <a:endParaRPr sz="4800" b="1">
              <a:latin typeface="Lato"/>
              <a:ea typeface="Lato"/>
              <a:cs typeface="Lato"/>
              <a:sym typeface="Lato"/>
            </a:endParaRPr>
          </a:p>
          <a:p>
            <a:pPr marL="0" lvl="0" indent="0" algn="l" rtl="0">
              <a:spcBef>
                <a:spcPts val="0"/>
              </a:spcBef>
              <a:spcAft>
                <a:spcPts val="0"/>
              </a:spcAft>
              <a:buNone/>
            </a:pPr>
            <a:r>
              <a:rPr lang="en" sz="4800" b="1">
                <a:latin typeface="Lato"/>
                <a:ea typeface="Lato"/>
                <a:cs typeface="Lato"/>
                <a:sym typeface="Lato"/>
              </a:rPr>
              <a:t>3</a:t>
            </a:r>
            <a:endParaRPr sz="4800" b="1">
              <a:latin typeface="Lato"/>
              <a:ea typeface="Lato"/>
              <a:cs typeface="Lato"/>
              <a:sym typeface="La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19"/>
          <p:cNvSpPr txBox="1">
            <a:spLocks noGrp="1"/>
          </p:cNvSpPr>
          <p:nvPr>
            <p:ph type="ctrTitle" idx="4294967295"/>
          </p:nvPr>
        </p:nvSpPr>
        <p:spPr>
          <a:xfrm>
            <a:off x="1224750" y="371800"/>
            <a:ext cx="6694500" cy="121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rgbClr val="FFB600"/>
                </a:solidFill>
              </a:rPr>
              <a:t>Where do we start, in addressing access to services? </a:t>
            </a:r>
            <a:endParaRPr sz="2400" dirty="0">
              <a:solidFill>
                <a:srgbClr val="FFB600"/>
              </a:solidFill>
            </a:endParaRPr>
          </a:p>
        </p:txBody>
      </p:sp>
      <p:sp>
        <p:nvSpPr>
          <p:cNvPr id="420" name="Google Shape;420;p19"/>
          <p:cNvSpPr txBox="1">
            <a:spLocks noGrp="1"/>
          </p:cNvSpPr>
          <p:nvPr>
            <p:ph type="subTitle" idx="4294967295"/>
          </p:nvPr>
        </p:nvSpPr>
        <p:spPr>
          <a:xfrm>
            <a:off x="1713900" y="1442250"/>
            <a:ext cx="5890200" cy="30411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r>
              <a:rPr lang="en" sz="1600" b="1" u="sng" dirty="0">
                <a:solidFill>
                  <a:srgbClr val="FFFFFF"/>
                </a:solidFill>
                <a:latin typeface="Lato"/>
                <a:ea typeface="Lato"/>
                <a:cs typeface="Lato"/>
                <a:sym typeface="Lato"/>
              </a:rPr>
              <a:t>We need to talk about physical access.</a:t>
            </a:r>
            <a:r>
              <a:rPr lang="en" sz="1600" dirty="0">
                <a:solidFill>
                  <a:srgbClr val="FFFFFF"/>
                </a:solidFill>
              </a:rPr>
              <a:t> Young people are </a:t>
            </a:r>
            <a:r>
              <a:rPr lang="en" sz="1600">
                <a:solidFill>
                  <a:srgbClr val="FFFFFF"/>
                </a:solidFill>
              </a:rPr>
              <a:t>not </a:t>
            </a:r>
            <a:r>
              <a:rPr lang="en" sz="1600" smtClean="0">
                <a:solidFill>
                  <a:srgbClr val="FFFFFF"/>
                </a:solidFill>
              </a:rPr>
              <a:t>homogeneous</a:t>
            </a:r>
            <a:r>
              <a:rPr lang="en" sz="1600" dirty="0" smtClean="0">
                <a:solidFill>
                  <a:srgbClr val="FFFFFF"/>
                </a:solidFill>
              </a:rPr>
              <a:t>, </a:t>
            </a:r>
            <a:r>
              <a:rPr lang="en" sz="1600" dirty="0">
                <a:solidFill>
                  <a:srgbClr val="FFFFFF"/>
                </a:solidFill>
              </a:rPr>
              <a:t>we </a:t>
            </a:r>
            <a:r>
              <a:rPr lang="en" sz="1600" dirty="0" smtClean="0">
                <a:solidFill>
                  <a:srgbClr val="FFFFFF"/>
                </a:solidFill>
              </a:rPr>
              <a:t>represent a cross </a:t>
            </a:r>
            <a:r>
              <a:rPr lang="en" sz="1600" dirty="0">
                <a:solidFill>
                  <a:srgbClr val="FFFFFF"/>
                </a:solidFill>
              </a:rPr>
              <a:t>sections of youth living with disabilities, indigenous youth, poor youth, LGBT youth, youth in state care</a:t>
            </a:r>
            <a:r>
              <a:rPr lang="en" sz="1600" dirty="0" smtClean="0">
                <a:solidFill>
                  <a:srgbClr val="FFFFFF"/>
                </a:solidFill>
              </a:rPr>
              <a:t>, etc</a:t>
            </a:r>
            <a:r>
              <a:rPr lang="en" sz="1600" dirty="0">
                <a:solidFill>
                  <a:srgbClr val="FFFFFF"/>
                </a:solidFill>
              </a:rPr>
              <a:t>.</a:t>
            </a:r>
            <a:r>
              <a:rPr lang="en" sz="1600" dirty="0" smtClean="0">
                <a:solidFill>
                  <a:srgbClr val="FFFFFF"/>
                </a:solidFill>
              </a:rPr>
              <a:t> </a:t>
            </a:r>
            <a:r>
              <a:rPr lang="en" sz="1600" dirty="0">
                <a:solidFill>
                  <a:srgbClr val="FFFFFF"/>
                </a:solidFill>
              </a:rPr>
              <a:t>How do ALL of us access services if we cannot physically meet or enter </a:t>
            </a:r>
            <a:r>
              <a:rPr lang="en" sz="1600" dirty="0" smtClean="0">
                <a:solidFill>
                  <a:srgbClr val="FFFFFF"/>
                </a:solidFill>
              </a:rPr>
              <a:t>facilities</a:t>
            </a:r>
            <a:r>
              <a:rPr lang="en" sz="1600" dirty="0">
                <a:solidFill>
                  <a:srgbClr val="FFFFFF"/>
                </a:solidFill>
              </a:rPr>
              <a:t>?</a:t>
            </a:r>
            <a:endParaRPr sz="1600" dirty="0">
              <a:solidFill>
                <a:srgbClr val="FFFFFF"/>
              </a:solidFill>
            </a:endParaRPr>
          </a:p>
          <a:p>
            <a:pPr marL="0" lvl="0" indent="0" algn="just" rtl="0">
              <a:spcBef>
                <a:spcPts val="1000"/>
              </a:spcBef>
              <a:spcAft>
                <a:spcPts val="0"/>
              </a:spcAft>
              <a:buClr>
                <a:schemeClr val="dk1"/>
              </a:buClr>
              <a:buSzPts val="1100"/>
              <a:buFont typeface="Arial"/>
              <a:buNone/>
            </a:pPr>
            <a:r>
              <a:rPr lang="en" sz="1600" b="1" u="sng" dirty="0">
                <a:solidFill>
                  <a:srgbClr val="FFFFFF"/>
                </a:solidFill>
                <a:latin typeface="Lato"/>
                <a:ea typeface="Lato"/>
                <a:cs typeface="Lato"/>
                <a:sym typeface="Lato"/>
              </a:rPr>
              <a:t>We need to also talk about the involvement of parents and communities in ASRH, </a:t>
            </a:r>
            <a:r>
              <a:rPr lang="en" sz="1600" dirty="0">
                <a:solidFill>
                  <a:srgbClr val="FFFFFF"/>
                </a:solidFill>
              </a:rPr>
              <a:t>and this also refers to whether or not the community has a health facility and how exactly can they access these services if there are no facilities in the community.</a:t>
            </a:r>
            <a:endParaRPr sz="1600" dirty="0">
              <a:solidFill>
                <a:srgbClr val="FFFFFF"/>
              </a:solidFill>
            </a:endParaRPr>
          </a:p>
          <a:p>
            <a:pPr marL="0" lvl="0" indent="0" algn="l" rtl="0">
              <a:spcBef>
                <a:spcPts val="1000"/>
              </a:spcBef>
              <a:spcAft>
                <a:spcPts val="0"/>
              </a:spcAft>
              <a:buClr>
                <a:schemeClr val="dk1"/>
              </a:buClr>
              <a:buSzPts val="1100"/>
              <a:buFont typeface="Arial"/>
              <a:buNone/>
            </a:pPr>
            <a:endParaRPr sz="1600" dirty="0">
              <a:solidFill>
                <a:srgbClr val="FFFFFF"/>
              </a:solidFill>
            </a:endParaRPr>
          </a:p>
          <a:p>
            <a:pPr marL="0" lvl="0" indent="0" algn="l" rtl="0">
              <a:spcBef>
                <a:spcPts val="1000"/>
              </a:spcBef>
              <a:spcAft>
                <a:spcPts val="1000"/>
              </a:spcAft>
              <a:buClr>
                <a:schemeClr val="dk1"/>
              </a:buClr>
              <a:buSzPts val="1100"/>
              <a:buFont typeface="Arial"/>
              <a:buNone/>
            </a:pPr>
            <a:endParaRPr sz="1600" dirty="0">
              <a:solidFill>
                <a:srgbClr val="FFFFFF"/>
              </a:solidFill>
            </a:endParaRPr>
          </a:p>
        </p:txBody>
      </p:sp>
      <p:sp>
        <p:nvSpPr>
          <p:cNvPr id="421" name="Google Shape;421;p19"/>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422" name="Google Shape;422;p19"/>
          <p:cNvSpPr txBox="1"/>
          <p:nvPr/>
        </p:nvSpPr>
        <p:spPr>
          <a:xfrm>
            <a:off x="1084850" y="1591600"/>
            <a:ext cx="393000" cy="25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latin typeface="Lato"/>
                <a:ea typeface="Lato"/>
                <a:cs typeface="Lato"/>
                <a:sym typeface="Lato"/>
              </a:rPr>
              <a:t>4</a:t>
            </a:r>
            <a:endParaRPr sz="4800" b="1">
              <a:latin typeface="Lato"/>
              <a:ea typeface="Lato"/>
              <a:cs typeface="Lato"/>
              <a:sym typeface="Lato"/>
            </a:endParaRPr>
          </a:p>
          <a:p>
            <a:pPr marL="0" lvl="0" indent="0" algn="l" rtl="0">
              <a:spcBef>
                <a:spcPts val="0"/>
              </a:spcBef>
              <a:spcAft>
                <a:spcPts val="0"/>
              </a:spcAft>
              <a:buNone/>
            </a:pPr>
            <a:endParaRPr sz="4800" b="1">
              <a:latin typeface="Lato"/>
              <a:ea typeface="Lato"/>
              <a:cs typeface="Lato"/>
              <a:sym typeface="Lato"/>
            </a:endParaRPr>
          </a:p>
          <a:p>
            <a:pPr marL="0" lvl="0" indent="0" algn="l" rtl="0">
              <a:spcBef>
                <a:spcPts val="0"/>
              </a:spcBef>
              <a:spcAft>
                <a:spcPts val="0"/>
              </a:spcAft>
              <a:buNone/>
            </a:pPr>
            <a:r>
              <a:rPr lang="en" sz="4800" b="1">
                <a:latin typeface="Lato"/>
                <a:ea typeface="Lato"/>
                <a:cs typeface="Lato"/>
                <a:sym typeface="Lato"/>
              </a:rPr>
              <a:t>5</a:t>
            </a:r>
            <a:endParaRPr sz="4800" b="1">
              <a:latin typeface="Lato"/>
              <a:ea typeface="Lato"/>
              <a:cs typeface="Lato"/>
              <a:sym typeface="Lato"/>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20"/>
          <p:cNvSpPr txBox="1">
            <a:spLocks noGrp="1"/>
          </p:cNvSpPr>
          <p:nvPr>
            <p:ph type="body" idx="1"/>
          </p:nvPr>
        </p:nvSpPr>
        <p:spPr>
          <a:xfrm>
            <a:off x="831175" y="1461850"/>
            <a:ext cx="3801900" cy="2598600"/>
          </a:xfrm>
          <a:prstGeom prst="rect">
            <a:avLst/>
          </a:prstGeom>
        </p:spPr>
        <p:txBody>
          <a:bodyPr spcFirstLastPara="1" wrap="square" lIns="91425" tIns="91425" rIns="91425" bIns="91425" anchor="t" anchorCtr="0">
            <a:noAutofit/>
          </a:bodyPr>
          <a:lstStyle/>
          <a:p>
            <a:pPr marL="0" lvl="0" indent="0" algn="just" rtl="0">
              <a:lnSpc>
                <a:spcPct val="115000"/>
              </a:lnSpc>
              <a:spcBef>
                <a:spcPts val="0"/>
              </a:spcBef>
              <a:spcAft>
                <a:spcPts val="0"/>
              </a:spcAft>
              <a:buClr>
                <a:schemeClr val="dk1"/>
              </a:buClr>
              <a:buSzPts val="1100"/>
              <a:buFont typeface="Arial"/>
              <a:buNone/>
            </a:pPr>
            <a:r>
              <a:rPr lang="en" sz="1700" dirty="0"/>
              <a:t>There are various ways to have the community support </a:t>
            </a:r>
            <a:r>
              <a:rPr lang="en" sz="1700" dirty="0" smtClean="0"/>
              <a:t>for young </a:t>
            </a:r>
            <a:r>
              <a:rPr lang="en" sz="1700" dirty="0"/>
              <a:t>people. We start by sharing information with the influencers in the community about these issues and ask that they encourage their children or young people to take their health seriously and point them in the direction to access these services. </a:t>
            </a:r>
            <a:endParaRPr sz="1700" dirty="0"/>
          </a:p>
        </p:txBody>
      </p:sp>
      <p:sp>
        <p:nvSpPr>
          <p:cNvPr id="428" name="Google Shape;428;p20"/>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429" name="Google Shape;429;p20"/>
          <p:cNvSpPr txBox="1"/>
          <p:nvPr/>
        </p:nvSpPr>
        <p:spPr>
          <a:xfrm>
            <a:off x="1392700" y="2817150"/>
            <a:ext cx="6300300" cy="10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Lato Light"/>
              <a:ea typeface="Lato Light"/>
              <a:cs typeface="Lato Light"/>
              <a:sym typeface="Lato Light"/>
            </a:endParaRPr>
          </a:p>
        </p:txBody>
      </p:sp>
      <p:pic>
        <p:nvPicPr>
          <p:cNvPr id="430" name="Google Shape;430;p20"/>
          <p:cNvPicPr preferRelativeResize="0"/>
          <p:nvPr/>
        </p:nvPicPr>
        <p:blipFill>
          <a:blip r:embed="rId3">
            <a:alphaModFix/>
          </a:blip>
          <a:stretch>
            <a:fillRect/>
          </a:stretch>
        </p:blipFill>
        <p:spPr>
          <a:xfrm>
            <a:off x="4855075" y="1461850"/>
            <a:ext cx="3180108" cy="2398331"/>
          </a:xfrm>
          <a:prstGeom prst="rect">
            <a:avLst/>
          </a:prstGeom>
          <a:noFill/>
          <a:ln>
            <a:noFill/>
          </a:ln>
        </p:spPr>
      </p:pic>
      <p:sp>
        <p:nvSpPr>
          <p:cNvPr id="431" name="Google Shape;431;p20"/>
          <p:cNvSpPr txBox="1"/>
          <p:nvPr/>
        </p:nvSpPr>
        <p:spPr>
          <a:xfrm>
            <a:off x="4944375" y="3839250"/>
            <a:ext cx="3001500" cy="7566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 dirty="0">
                <a:latin typeface="Lato Light"/>
                <a:ea typeface="Lato Light"/>
                <a:cs typeface="Lato Light"/>
                <a:sym typeface="Lato Light"/>
              </a:rPr>
              <a:t>A young Guyanese volunteer, placing a poster about condomizing at a local “Rum shop” </a:t>
            </a:r>
            <a:endParaRPr dirty="0">
              <a:latin typeface="Lato Light"/>
              <a:ea typeface="Lato Light"/>
              <a:cs typeface="Lato Light"/>
              <a:sym typeface="Lato Ligh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1"/>
          <p:cNvSpPr txBox="1">
            <a:spLocks noGrp="1"/>
          </p:cNvSpPr>
          <p:nvPr>
            <p:ph type="ctrTitle" idx="4294967295"/>
          </p:nvPr>
        </p:nvSpPr>
        <p:spPr>
          <a:xfrm>
            <a:off x="1224750" y="371800"/>
            <a:ext cx="6694500" cy="121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solidFill>
                  <a:srgbClr val="FFB600"/>
                </a:solidFill>
              </a:rPr>
              <a:t>Where do we start, in addressing access to services? </a:t>
            </a:r>
            <a:endParaRPr sz="2400">
              <a:solidFill>
                <a:srgbClr val="FFB600"/>
              </a:solidFill>
            </a:endParaRPr>
          </a:p>
        </p:txBody>
      </p:sp>
      <p:sp>
        <p:nvSpPr>
          <p:cNvPr id="437" name="Google Shape;437;p21"/>
          <p:cNvSpPr txBox="1">
            <a:spLocks noGrp="1"/>
          </p:cNvSpPr>
          <p:nvPr>
            <p:ph type="subTitle" idx="4294967295"/>
          </p:nvPr>
        </p:nvSpPr>
        <p:spPr>
          <a:xfrm>
            <a:off x="1713900" y="1442250"/>
            <a:ext cx="5890200" cy="3041100"/>
          </a:xfrm>
          <a:prstGeom prst="rect">
            <a:avLst/>
          </a:prstGeom>
        </p:spPr>
        <p:txBody>
          <a:bodyPr spcFirstLastPara="1" wrap="square" lIns="91425" tIns="91425" rIns="91425" bIns="91425" anchor="t" anchorCtr="0">
            <a:noAutofit/>
          </a:bodyPr>
          <a:lstStyle/>
          <a:p>
            <a:pPr marL="0" lvl="0" indent="0" algn="just" rtl="0">
              <a:spcBef>
                <a:spcPts val="600"/>
              </a:spcBef>
              <a:spcAft>
                <a:spcPts val="0"/>
              </a:spcAft>
              <a:buClr>
                <a:schemeClr val="dk1"/>
              </a:buClr>
              <a:buSzPts val="1100"/>
              <a:buFont typeface="Arial"/>
              <a:buNone/>
            </a:pPr>
            <a:r>
              <a:rPr lang="en" sz="1600" dirty="0">
                <a:solidFill>
                  <a:srgbClr val="FFFFFF"/>
                </a:solidFill>
              </a:rPr>
              <a:t>The other thing we need to talk about in conversations, is who are the people providing young people with information and services about their SRH. As such, we need to talk about the </a:t>
            </a:r>
            <a:r>
              <a:rPr lang="en" sz="1600" b="1" u="sng" dirty="0">
                <a:solidFill>
                  <a:srgbClr val="FFFFFF"/>
                </a:solidFill>
                <a:latin typeface="Lato"/>
                <a:ea typeface="Lato"/>
                <a:cs typeface="Lato"/>
                <a:sym typeface="Lato"/>
              </a:rPr>
              <a:t>training of teachers to deliver information and the training of all workers at health care facilitie</a:t>
            </a:r>
            <a:r>
              <a:rPr lang="en" sz="1600" dirty="0">
                <a:solidFill>
                  <a:srgbClr val="FFFFFF"/>
                </a:solidFill>
              </a:rPr>
              <a:t>s, including the guards and ancillary staff. They need to understand confidentiality, and they need to be able to provide quality services to all young people, even vulnerable populations.</a:t>
            </a:r>
            <a:endParaRPr sz="1600" dirty="0">
              <a:solidFill>
                <a:srgbClr val="FFFFFF"/>
              </a:solidFill>
            </a:endParaRPr>
          </a:p>
          <a:p>
            <a:pPr marL="0" lvl="0" indent="0" algn="l" rtl="0">
              <a:spcBef>
                <a:spcPts val="1000"/>
              </a:spcBef>
              <a:spcAft>
                <a:spcPts val="0"/>
              </a:spcAft>
              <a:buClr>
                <a:schemeClr val="dk1"/>
              </a:buClr>
              <a:buSzPts val="1100"/>
              <a:buFont typeface="Arial"/>
              <a:buNone/>
            </a:pPr>
            <a:endParaRPr sz="1600" dirty="0">
              <a:solidFill>
                <a:srgbClr val="FFFFFF"/>
              </a:solidFill>
            </a:endParaRPr>
          </a:p>
          <a:p>
            <a:pPr marL="0" lvl="0" indent="0" algn="l" rtl="0">
              <a:spcBef>
                <a:spcPts val="1000"/>
              </a:spcBef>
              <a:spcAft>
                <a:spcPts val="1000"/>
              </a:spcAft>
              <a:buClr>
                <a:schemeClr val="dk1"/>
              </a:buClr>
              <a:buSzPts val="1100"/>
              <a:buFont typeface="Arial"/>
              <a:buNone/>
            </a:pPr>
            <a:endParaRPr sz="1600" dirty="0">
              <a:solidFill>
                <a:srgbClr val="FFFFFF"/>
              </a:solidFill>
            </a:endParaRPr>
          </a:p>
        </p:txBody>
      </p:sp>
      <p:sp>
        <p:nvSpPr>
          <p:cNvPr id="438" name="Google Shape;438;p21"/>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439" name="Google Shape;439;p21"/>
          <p:cNvSpPr txBox="1"/>
          <p:nvPr/>
        </p:nvSpPr>
        <p:spPr>
          <a:xfrm>
            <a:off x="1084850" y="1591600"/>
            <a:ext cx="393000" cy="2581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b="1">
                <a:latin typeface="Lato"/>
                <a:ea typeface="Lato"/>
                <a:cs typeface="Lato"/>
                <a:sym typeface="Lato"/>
              </a:rPr>
              <a:t>6</a:t>
            </a:r>
            <a:endParaRPr sz="4800" b="1">
              <a:latin typeface="Lato"/>
              <a:ea typeface="Lato"/>
              <a:cs typeface="Lato"/>
              <a:sym typeface="Lato"/>
            </a:endParaRPr>
          </a:p>
          <a:p>
            <a:pPr marL="0" lvl="0" indent="0" algn="l" rtl="0">
              <a:spcBef>
                <a:spcPts val="0"/>
              </a:spcBef>
              <a:spcAft>
                <a:spcPts val="0"/>
              </a:spcAft>
              <a:buNone/>
            </a:pPr>
            <a:endParaRPr sz="4800" b="1">
              <a:latin typeface="Lato"/>
              <a:ea typeface="Lato"/>
              <a:cs typeface="Lato"/>
              <a:sym typeface="Lato"/>
            </a:endParaRPr>
          </a:p>
          <a:p>
            <a:pPr marL="0" lvl="0" indent="0" algn="l" rtl="0">
              <a:spcBef>
                <a:spcPts val="0"/>
              </a:spcBef>
              <a:spcAft>
                <a:spcPts val="0"/>
              </a:spcAft>
              <a:buNone/>
            </a:pPr>
            <a:endParaRPr sz="4800" b="1">
              <a:latin typeface="Lato"/>
              <a:ea typeface="Lato"/>
              <a:cs typeface="Lato"/>
              <a:sym typeface="Lato"/>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sp>
        <p:nvSpPr>
          <p:cNvPr id="444" name="Google Shape;444;p22"/>
          <p:cNvSpPr txBox="1">
            <a:spLocks noGrp="1"/>
          </p:cNvSpPr>
          <p:nvPr>
            <p:ph type="ctrTitle"/>
          </p:nvPr>
        </p:nvSpPr>
        <p:spPr>
          <a:xfrm>
            <a:off x="2886100" y="1458250"/>
            <a:ext cx="33717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a:solidFill>
                <a:srgbClr val="4A5C65"/>
              </a:solidFill>
            </a:endParaRPr>
          </a:p>
          <a:p>
            <a:pPr marL="0" lvl="0" indent="0" algn="ctr" rtl="0">
              <a:spcBef>
                <a:spcPts val="0"/>
              </a:spcBef>
              <a:spcAft>
                <a:spcPts val="0"/>
              </a:spcAft>
              <a:buNone/>
            </a:pPr>
            <a:r>
              <a:rPr lang="en"/>
              <a:t>HFLE and CSE </a:t>
            </a:r>
            <a:endParaRPr/>
          </a:p>
        </p:txBody>
      </p:sp>
      <p:sp>
        <p:nvSpPr>
          <p:cNvPr id="445" name="Google Shape;445;p22"/>
          <p:cNvSpPr txBox="1">
            <a:spLocks noGrp="1"/>
          </p:cNvSpPr>
          <p:nvPr>
            <p:ph type="subTitle" idx="1"/>
          </p:nvPr>
        </p:nvSpPr>
        <p:spPr>
          <a:xfrm>
            <a:off x="2886100" y="2916252"/>
            <a:ext cx="3371700" cy="784800"/>
          </a:xfrm>
          <a:prstGeom prst="rect">
            <a:avLst/>
          </a:prstGeom>
        </p:spPr>
        <p:txBody>
          <a:bodyPr spcFirstLastPara="1" wrap="square" lIns="91425" tIns="91425" rIns="91425" bIns="91425" anchor="t" anchorCtr="0">
            <a:noAutofit/>
          </a:bodyPr>
          <a:lstStyle/>
          <a:p>
            <a:pPr marL="0" lvl="0" indent="0" algn="ctr" rtl="0">
              <a:spcBef>
                <a:spcPts val="0"/>
              </a:spcBef>
              <a:spcAft>
                <a:spcPts val="1000"/>
              </a:spcAft>
              <a:buNone/>
            </a:pPr>
            <a:r>
              <a:rPr lang="en"/>
              <a:t>Thoughts and Suggestions :</a:t>
            </a:r>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23"/>
          <p:cNvSpPr txBox="1">
            <a:spLocks noGrp="1"/>
          </p:cNvSpPr>
          <p:nvPr>
            <p:ph type="title"/>
          </p:nvPr>
        </p:nvSpPr>
        <p:spPr>
          <a:xfrm>
            <a:off x="144075" y="559475"/>
            <a:ext cx="2142000" cy="2630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Putting HFLE into Context. </a:t>
            </a:r>
            <a:endParaRPr/>
          </a:p>
        </p:txBody>
      </p:sp>
      <p:sp>
        <p:nvSpPr>
          <p:cNvPr id="451" name="Google Shape;451;p23"/>
          <p:cNvSpPr txBox="1">
            <a:spLocks noGrp="1"/>
          </p:cNvSpPr>
          <p:nvPr>
            <p:ph type="body" idx="1"/>
          </p:nvPr>
        </p:nvSpPr>
        <p:spPr>
          <a:xfrm>
            <a:off x="2901875" y="1033400"/>
            <a:ext cx="5292300" cy="3267300"/>
          </a:xfrm>
          <a:prstGeom prst="rect">
            <a:avLst/>
          </a:prstGeom>
        </p:spPr>
        <p:txBody>
          <a:bodyPr spcFirstLastPara="1" wrap="square" lIns="91425" tIns="91425" rIns="91425" bIns="91425" anchor="t" anchorCtr="0">
            <a:noAutofit/>
          </a:bodyPr>
          <a:lstStyle/>
          <a:p>
            <a:pPr marL="457200" lvl="0" indent="-342900" algn="just" rtl="0">
              <a:spcBef>
                <a:spcPts val="0"/>
              </a:spcBef>
              <a:spcAft>
                <a:spcPts val="0"/>
              </a:spcAft>
              <a:buSzPts val="1800"/>
              <a:buChar char="○"/>
            </a:pPr>
            <a:r>
              <a:rPr lang="en" sz="1800" dirty="0"/>
              <a:t>Health and Family Life Education (HFLE) has it’s genesis in 1995. That is 24 years ago and still the region has challenges in delivery. </a:t>
            </a:r>
            <a:endParaRPr sz="1800" dirty="0"/>
          </a:p>
          <a:p>
            <a:pPr marL="457200" lvl="0" indent="-342900" algn="just" rtl="0">
              <a:spcBef>
                <a:spcPts val="1000"/>
              </a:spcBef>
              <a:spcAft>
                <a:spcPts val="0"/>
              </a:spcAft>
              <a:buSzPts val="1800"/>
              <a:buChar char="○"/>
            </a:pPr>
            <a:r>
              <a:rPr lang="en" sz="1800" dirty="0"/>
              <a:t>HFLE, focuses on self and interpersonal relationships, sexuality and sexual health, eating and fitness, and managing the environment . </a:t>
            </a:r>
            <a:endParaRPr sz="1800" dirty="0"/>
          </a:p>
          <a:p>
            <a:pPr marL="457200" lvl="0" indent="-342900" algn="just" rtl="0">
              <a:spcBef>
                <a:spcPts val="1000"/>
              </a:spcBef>
              <a:spcAft>
                <a:spcPts val="0"/>
              </a:spcAft>
              <a:buSzPts val="1800"/>
              <a:buChar char="○"/>
            </a:pPr>
            <a:r>
              <a:rPr lang="en" sz="1800" dirty="0"/>
              <a:t>The component that focuses on “Sex and Sexuality” is the most contentious and has been the source of most of the debates . </a:t>
            </a:r>
            <a:endParaRPr sz="1800" dirty="0"/>
          </a:p>
          <a:p>
            <a:pPr marL="0" lvl="0" indent="0" algn="l" rtl="0">
              <a:spcBef>
                <a:spcPts val="1000"/>
              </a:spcBef>
              <a:spcAft>
                <a:spcPts val="1000"/>
              </a:spcAft>
              <a:buNone/>
            </a:pPr>
            <a:endParaRPr dirty="0"/>
          </a:p>
        </p:txBody>
      </p:sp>
      <p:sp>
        <p:nvSpPr>
          <p:cNvPr id="452" name="Google Shape;452;p23"/>
          <p:cNvSpPr txBox="1">
            <a:spLocks noGrp="1"/>
          </p:cNvSpPr>
          <p:nvPr>
            <p:ph type="sldNum" idx="12"/>
          </p:nvPr>
        </p:nvSpPr>
        <p:spPr>
          <a:xfrm>
            <a:off x="8117984" y="418063"/>
            <a:ext cx="548700" cy="3936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Kent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1432</Words>
  <Application>Microsoft Office PowerPoint</Application>
  <PresentationFormat>On-screen Show (16:9)</PresentationFormat>
  <Paragraphs>105</Paragraphs>
  <Slides>21</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Roboto Slab</vt:lpstr>
      <vt:lpstr>Lato</vt:lpstr>
      <vt:lpstr>Arial</vt:lpstr>
      <vt:lpstr>Roboto Slab Light</vt:lpstr>
      <vt:lpstr>Lato Light</vt:lpstr>
      <vt:lpstr>Kent template</vt:lpstr>
      <vt:lpstr>Universal Access to Adolescent Sexual and Reproductive Health, HFLE and CSE – Successes and Untapped Opportunities     -Youth Perspective           Presented by: Mr. Dennis Glasgow </vt:lpstr>
      <vt:lpstr>“Universal Access to Adolescent SRH information and services.”  -How we feel</vt:lpstr>
      <vt:lpstr>Where do we start, in addressing access to services? </vt:lpstr>
      <vt:lpstr>Where do we start, in addressing access to services? </vt:lpstr>
      <vt:lpstr>Where do we start, in addressing access to services? </vt:lpstr>
      <vt:lpstr>PowerPoint Presentation</vt:lpstr>
      <vt:lpstr>Where do we start, in addressing access to services? </vt:lpstr>
      <vt:lpstr> HFLE and CSE </vt:lpstr>
      <vt:lpstr>Putting HFLE into Context. </vt:lpstr>
      <vt:lpstr>Important Points to Note about HFLE in the Caribbean. </vt:lpstr>
      <vt:lpstr>Important Points to Note about HFLE in the Caribbean. </vt:lpstr>
      <vt:lpstr>COMPREHENSIVE  SEXUALI TY EDUCATION (CSE) </vt:lpstr>
      <vt:lpstr>What are some of the Untapped Opportunities in HFLE and CSE? </vt:lpstr>
      <vt:lpstr>What can be done? </vt:lpstr>
      <vt:lpstr>What can be done? </vt:lpstr>
      <vt:lpstr>What can be done? </vt:lpstr>
      <vt:lpstr>What can be done? </vt:lpstr>
      <vt:lpstr>PowerPoint Presentation</vt:lpstr>
      <vt:lpstr>PowerPoint Presentation</vt:lpstr>
      <vt:lpstr>A picture is worth a thousand words.   REACH US=TEACH US</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Universal Access to Adolescent Sexual and Reproductive Health, HFLE and CSE – Successes and Untapped Opportunities     -Youth Perspective           Presented by: Mr. Dennis Glasgow</dc:title>
  <dc:creator>Dereck Springer</dc:creator>
  <cp:lastModifiedBy>Dereck Springer</cp:lastModifiedBy>
  <cp:revision>4</cp:revision>
  <dcterms:modified xsi:type="dcterms:W3CDTF">2019-07-03T01:20:29Z</dcterms:modified>
</cp:coreProperties>
</file>